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0"/>
      <p:bold r:id="rId11"/>
      <p:italic r:id="rId12"/>
      <p:boldItalic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">
          <p15:clr>
            <a:srgbClr val="9AA0A6"/>
          </p15:clr>
        </p15:guide>
        <p15:guide id="2" orient="horz" pos="261">
          <p15:clr>
            <a:srgbClr val="9AA0A6"/>
          </p15:clr>
        </p15:guide>
        <p15:guide id="3" orient="horz" pos="2984">
          <p15:clr>
            <a:srgbClr val="9AA0A6"/>
          </p15:clr>
        </p15:guide>
        <p15:guide id="4" pos="5464">
          <p15:clr>
            <a:srgbClr val="9AA0A6"/>
          </p15:clr>
        </p15:guide>
        <p15:guide id="5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pos="288"/>
        <p:guide orient="horz" pos="261"/>
        <p:guide orient="horz" pos="2984"/>
        <p:guide pos="546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965fa5e38f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965fa5e38f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127e128c44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127e128c44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127c033d1d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127c033d1d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127c033d1d4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127c033d1d4_0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127e128c443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127e128c443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127c033ceef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127c033ceef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999810" y="3399219"/>
            <a:ext cx="4990901" cy="857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Project Design and Development - Shantanu Zodey </a:t>
            </a:r>
            <a:endParaRPr sz="16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7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55" name="Google Shape;55;p13"/>
          <p:cNvGrpSpPr/>
          <p:nvPr/>
        </p:nvGrpSpPr>
        <p:grpSpPr>
          <a:xfrm>
            <a:off x="228607" y="1"/>
            <a:ext cx="2924436" cy="2717461"/>
            <a:chOff x="484572" y="414675"/>
            <a:chExt cx="4305073" cy="4322349"/>
          </a:xfrm>
        </p:grpSpPr>
        <p:sp>
          <p:nvSpPr>
            <p:cNvPr id="56" name="Google Shape;56;p13"/>
            <p:cNvSpPr/>
            <p:nvPr/>
          </p:nvSpPr>
          <p:spPr>
            <a:xfrm>
              <a:off x="648694" y="3404739"/>
              <a:ext cx="3976681" cy="1332270"/>
            </a:xfrm>
            <a:custGeom>
              <a:avLst/>
              <a:gdLst/>
              <a:ahLst/>
              <a:cxnLst/>
              <a:rect l="l" t="t" r="r" b="b"/>
              <a:pathLst>
                <a:path w="52943" h="17737" extrusionOk="0">
                  <a:moveTo>
                    <a:pt x="1" y="0"/>
                  </a:moveTo>
                  <a:cubicBezTo>
                    <a:pt x="4312" y="10413"/>
                    <a:pt x="14540" y="17736"/>
                    <a:pt x="26472" y="17736"/>
                  </a:cubicBezTo>
                  <a:cubicBezTo>
                    <a:pt x="38403" y="17736"/>
                    <a:pt x="48632" y="10414"/>
                    <a:pt x="52943" y="0"/>
                  </a:cubicBezTo>
                  <a:close/>
                </a:path>
              </a:pathLst>
            </a:custGeom>
            <a:solidFill>
              <a:srgbClr val="707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622630" y="3338566"/>
              <a:ext cx="4028884" cy="139784"/>
            </a:xfrm>
            <a:custGeom>
              <a:avLst/>
              <a:gdLst/>
              <a:ahLst/>
              <a:cxnLst/>
              <a:rect l="l" t="t" r="r" b="b"/>
              <a:pathLst>
                <a:path w="53638" h="1861" extrusionOk="0">
                  <a:moveTo>
                    <a:pt x="1" y="0"/>
                  </a:moveTo>
                  <a:cubicBezTo>
                    <a:pt x="237" y="633"/>
                    <a:pt x="496" y="1252"/>
                    <a:pt x="774" y="1861"/>
                  </a:cubicBezTo>
                  <a:lnTo>
                    <a:pt x="52864" y="1861"/>
                  </a:lnTo>
                  <a:cubicBezTo>
                    <a:pt x="53143" y="1252"/>
                    <a:pt x="53401" y="631"/>
                    <a:pt x="536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680767" y="3478349"/>
              <a:ext cx="3912535" cy="209038"/>
            </a:xfrm>
            <a:custGeom>
              <a:avLst/>
              <a:gdLst/>
              <a:ahLst/>
              <a:cxnLst/>
              <a:rect l="l" t="t" r="r" b="b"/>
              <a:pathLst>
                <a:path w="52089" h="2783" extrusionOk="0">
                  <a:moveTo>
                    <a:pt x="0" y="1"/>
                  </a:moveTo>
                  <a:cubicBezTo>
                    <a:pt x="439" y="957"/>
                    <a:pt x="929" y="1885"/>
                    <a:pt x="1466" y="2783"/>
                  </a:cubicBezTo>
                  <a:lnTo>
                    <a:pt x="50624" y="2783"/>
                  </a:lnTo>
                  <a:cubicBezTo>
                    <a:pt x="51161" y="1885"/>
                    <a:pt x="51650" y="957"/>
                    <a:pt x="52089" y="1"/>
                  </a:cubicBezTo>
                  <a:close/>
                </a:path>
              </a:pathLst>
            </a:custGeom>
            <a:solidFill>
              <a:srgbClr val="9F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484572" y="414675"/>
              <a:ext cx="4305073" cy="4322349"/>
            </a:xfrm>
            <a:custGeom>
              <a:avLst/>
              <a:gdLst/>
              <a:ahLst/>
              <a:cxnLst/>
              <a:rect l="l" t="t" r="r" b="b"/>
              <a:pathLst>
                <a:path w="57315" h="57545" extrusionOk="0">
                  <a:moveTo>
                    <a:pt x="28657" y="0"/>
                  </a:moveTo>
                  <a:cubicBezTo>
                    <a:pt x="21056" y="0"/>
                    <a:pt x="13767" y="3032"/>
                    <a:pt x="8393" y="8427"/>
                  </a:cubicBezTo>
                  <a:cubicBezTo>
                    <a:pt x="3019" y="13823"/>
                    <a:pt x="0" y="21141"/>
                    <a:pt x="0" y="28772"/>
                  </a:cubicBezTo>
                  <a:cubicBezTo>
                    <a:pt x="0" y="36403"/>
                    <a:pt x="3019" y="43721"/>
                    <a:pt x="8393" y="49117"/>
                  </a:cubicBezTo>
                  <a:cubicBezTo>
                    <a:pt x="13767" y="54513"/>
                    <a:pt x="21056" y="57544"/>
                    <a:pt x="28657" y="57544"/>
                  </a:cubicBezTo>
                  <a:cubicBezTo>
                    <a:pt x="36257" y="57544"/>
                    <a:pt x="43546" y="54513"/>
                    <a:pt x="48920" y="49117"/>
                  </a:cubicBezTo>
                  <a:cubicBezTo>
                    <a:pt x="54295" y="43721"/>
                    <a:pt x="57314" y="36403"/>
                    <a:pt x="57314" y="28772"/>
                  </a:cubicBezTo>
                  <a:cubicBezTo>
                    <a:pt x="57314" y="21141"/>
                    <a:pt x="54295" y="13823"/>
                    <a:pt x="48920" y="8427"/>
                  </a:cubicBezTo>
                  <a:cubicBezTo>
                    <a:pt x="43546" y="3032"/>
                    <a:pt x="36257" y="0"/>
                    <a:pt x="28657" y="0"/>
                  </a:cubicBezTo>
                  <a:close/>
                </a:path>
              </a:pathLst>
            </a:custGeom>
            <a:solidFill>
              <a:srgbClr val="A8E8EB">
                <a:alpha val="26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648694" y="3404739"/>
              <a:ext cx="3976681" cy="1332270"/>
            </a:xfrm>
            <a:custGeom>
              <a:avLst/>
              <a:gdLst/>
              <a:ahLst/>
              <a:cxnLst/>
              <a:rect l="l" t="t" r="r" b="b"/>
              <a:pathLst>
                <a:path w="52943" h="17737" extrusionOk="0">
                  <a:moveTo>
                    <a:pt x="1" y="0"/>
                  </a:moveTo>
                  <a:cubicBezTo>
                    <a:pt x="4312" y="10413"/>
                    <a:pt x="14540" y="17736"/>
                    <a:pt x="26472" y="17736"/>
                  </a:cubicBezTo>
                  <a:cubicBezTo>
                    <a:pt x="38403" y="17736"/>
                    <a:pt x="48632" y="10414"/>
                    <a:pt x="52943" y="0"/>
                  </a:cubicBezTo>
                  <a:close/>
                </a:path>
              </a:pathLst>
            </a:custGeom>
            <a:solidFill>
              <a:srgbClr val="707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1725215" y="1321203"/>
              <a:ext cx="532473" cy="302403"/>
            </a:xfrm>
            <a:custGeom>
              <a:avLst/>
              <a:gdLst/>
              <a:ahLst/>
              <a:cxnLst/>
              <a:rect l="l" t="t" r="r" b="b"/>
              <a:pathLst>
                <a:path w="7089" h="4026" extrusionOk="0">
                  <a:moveTo>
                    <a:pt x="2542" y="1"/>
                  </a:moveTo>
                  <a:cubicBezTo>
                    <a:pt x="1665" y="1"/>
                    <a:pt x="952" y="710"/>
                    <a:pt x="942" y="1588"/>
                  </a:cubicBezTo>
                  <a:cubicBezTo>
                    <a:pt x="403" y="1720"/>
                    <a:pt x="1" y="2207"/>
                    <a:pt x="1" y="2789"/>
                  </a:cubicBezTo>
                  <a:cubicBezTo>
                    <a:pt x="1" y="3472"/>
                    <a:pt x="552" y="4026"/>
                    <a:pt x="1232" y="4026"/>
                  </a:cubicBezTo>
                  <a:lnTo>
                    <a:pt x="5853" y="4026"/>
                  </a:lnTo>
                  <a:cubicBezTo>
                    <a:pt x="6534" y="4026"/>
                    <a:pt x="7085" y="3472"/>
                    <a:pt x="7085" y="2789"/>
                  </a:cubicBezTo>
                  <a:cubicBezTo>
                    <a:pt x="7088" y="2106"/>
                    <a:pt x="6536" y="1553"/>
                    <a:pt x="5854" y="1553"/>
                  </a:cubicBezTo>
                  <a:cubicBezTo>
                    <a:pt x="5729" y="1553"/>
                    <a:pt x="5608" y="1571"/>
                    <a:pt x="5494" y="1606"/>
                  </a:cubicBezTo>
                  <a:cubicBezTo>
                    <a:pt x="5352" y="1121"/>
                    <a:pt x="4907" y="767"/>
                    <a:pt x="4378" y="767"/>
                  </a:cubicBezTo>
                  <a:cubicBezTo>
                    <a:pt x="4228" y="767"/>
                    <a:pt x="4084" y="797"/>
                    <a:pt x="3953" y="849"/>
                  </a:cubicBezTo>
                  <a:cubicBezTo>
                    <a:pt x="3683" y="346"/>
                    <a:pt x="3152" y="1"/>
                    <a:pt x="2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1589861" y="1529114"/>
              <a:ext cx="347320" cy="197321"/>
            </a:xfrm>
            <a:custGeom>
              <a:avLst/>
              <a:gdLst/>
              <a:ahLst/>
              <a:cxnLst/>
              <a:rect l="l" t="t" r="r" b="b"/>
              <a:pathLst>
                <a:path w="4624" h="2627" extrusionOk="0">
                  <a:moveTo>
                    <a:pt x="1658" y="0"/>
                  </a:moveTo>
                  <a:cubicBezTo>
                    <a:pt x="1085" y="0"/>
                    <a:pt x="621" y="464"/>
                    <a:pt x="615" y="1037"/>
                  </a:cubicBezTo>
                  <a:cubicBezTo>
                    <a:pt x="263" y="1122"/>
                    <a:pt x="1" y="1440"/>
                    <a:pt x="1" y="1820"/>
                  </a:cubicBezTo>
                  <a:cubicBezTo>
                    <a:pt x="1" y="2265"/>
                    <a:pt x="360" y="2627"/>
                    <a:pt x="804" y="2627"/>
                  </a:cubicBezTo>
                  <a:lnTo>
                    <a:pt x="3818" y="2627"/>
                  </a:lnTo>
                  <a:cubicBezTo>
                    <a:pt x="4262" y="2627"/>
                    <a:pt x="4621" y="2266"/>
                    <a:pt x="4621" y="1820"/>
                  </a:cubicBezTo>
                  <a:cubicBezTo>
                    <a:pt x="4623" y="1372"/>
                    <a:pt x="4263" y="1011"/>
                    <a:pt x="3820" y="1011"/>
                  </a:cubicBezTo>
                  <a:cubicBezTo>
                    <a:pt x="3738" y="1011"/>
                    <a:pt x="3659" y="1024"/>
                    <a:pt x="3585" y="1047"/>
                  </a:cubicBezTo>
                  <a:cubicBezTo>
                    <a:pt x="3493" y="731"/>
                    <a:pt x="3202" y="500"/>
                    <a:pt x="2856" y="500"/>
                  </a:cubicBezTo>
                  <a:cubicBezTo>
                    <a:pt x="2758" y="500"/>
                    <a:pt x="2666" y="519"/>
                    <a:pt x="2579" y="553"/>
                  </a:cubicBezTo>
                  <a:cubicBezTo>
                    <a:pt x="2403" y="225"/>
                    <a:pt x="2057" y="0"/>
                    <a:pt x="1658" y="0"/>
                  </a:cubicBezTo>
                  <a:close/>
                </a:path>
              </a:pathLst>
            </a:custGeom>
            <a:solidFill>
              <a:srgbClr val="DEF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3347884" y="1966943"/>
              <a:ext cx="505808" cy="81572"/>
            </a:xfrm>
            <a:custGeom>
              <a:avLst/>
              <a:gdLst/>
              <a:ahLst/>
              <a:cxnLst/>
              <a:rect l="l" t="t" r="r" b="b"/>
              <a:pathLst>
                <a:path w="6734" h="1086" extrusionOk="0">
                  <a:moveTo>
                    <a:pt x="542" y="1"/>
                  </a:moveTo>
                  <a:cubicBezTo>
                    <a:pt x="243" y="1"/>
                    <a:pt x="0" y="243"/>
                    <a:pt x="0" y="543"/>
                  </a:cubicBezTo>
                  <a:cubicBezTo>
                    <a:pt x="0" y="842"/>
                    <a:pt x="243" y="1085"/>
                    <a:pt x="542" y="1085"/>
                  </a:cubicBezTo>
                  <a:lnTo>
                    <a:pt x="6191" y="1085"/>
                  </a:lnTo>
                  <a:cubicBezTo>
                    <a:pt x="6491" y="1085"/>
                    <a:pt x="6734" y="842"/>
                    <a:pt x="6734" y="543"/>
                  </a:cubicBezTo>
                  <a:cubicBezTo>
                    <a:pt x="6734" y="243"/>
                    <a:pt x="6492" y="1"/>
                    <a:pt x="6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3428706" y="1902196"/>
              <a:ext cx="325012" cy="64822"/>
            </a:xfrm>
            <a:custGeom>
              <a:avLst/>
              <a:gdLst/>
              <a:ahLst/>
              <a:cxnLst/>
              <a:rect l="l" t="t" r="r" b="b"/>
              <a:pathLst>
                <a:path w="4327" h="863" extrusionOk="0">
                  <a:moveTo>
                    <a:pt x="169" y="0"/>
                  </a:moveTo>
                  <a:cubicBezTo>
                    <a:pt x="76" y="0"/>
                    <a:pt x="3" y="76"/>
                    <a:pt x="3" y="168"/>
                  </a:cubicBezTo>
                  <a:cubicBezTo>
                    <a:pt x="0" y="679"/>
                    <a:pt x="486" y="863"/>
                    <a:pt x="942" y="863"/>
                  </a:cubicBezTo>
                  <a:lnTo>
                    <a:pt x="4159" y="863"/>
                  </a:lnTo>
                  <a:cubicBezTo>
                    <a:pt x="4252" y="863"/>
                    <a:pt x="4327" y="787"/>
                    <a:pt x="4327" y="695"/>
                  </a:cubicBezTo>
                  <a:cubicBezTo>
                    <a:pt x="4327" y="601"/>
                    <a:pt x="4251" y="527"/>
                    <a:pt x="4159" y="527"/>
                  </a:cubicBezTo>
                  <a:lnTo>
                    <a:pt x="942" y="527"/>
                  </a:lnTo>
                  <a:cubicBezTo>
                    <a:pt x="716" y="527"/>
                    <a:pt x="337" y="480"/>
                    <a:pt x="337" y="168"/>
                  </a:cubicBezTo>
                  <a:cubicBezTo>
                    <a:pt x="337" y="74"/>
                    <a:pt x="261" y="0"/>
                    <a:pt x="169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3538070" y="1893408"/>
              <a:ext cx="45744" cy="61968"/>
            </a:xfrm>
            <a:custGeom>
              <a:avLst/>
              <a:gdLst/>
              <a:ahLst/>
              <a:cxnLst/>
              <a:rect l="l" t="t" r="r" b="b"/>
              <a:pathLst>
                <a:path w="609" h="825" extrusionOk="0">
                  <a:moveTo>
                    <a:pt x="0" y="0"/>
                  </a:moveTo>
                  <a:lnTo>
                    <a:pt x="296" y="824"/>
                  </a:lnTo>
                  <a:lnTo>
                    <a:pt x="608" y="824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3631887" y="1893408"/>
              <a:ext cx="45744" cy="61968"/>
            </a:xfrm>
            <a:custGeom>
              <a:avLst/>
              <a:gdLst/>
              <a:ahLst/>
              <a:cxnLst/>
              <a:rect l="l" t="t" r="r" b="b"/>
              <a:pathLst>
                <a:path w="609" h="825" extrusionOk="0">
                  <a:moveTo>
                    <a:pt x="1" y="0"/>
                  </a:moveTo>
                  <a:lnTo>
                    <a:pt x="296" y="824"/>
                  </a:lnTo>
                  <a:lnTo>
                    <a:pt x="609" y="824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3476327" y="1694661"/>
              <a:ext cx="372032" cy="15022"/>
            </a:xfrm>
            <a:custGeom>
              <a:avLst/>
              <a:gdLst/>
              <a:ahLst/>
              <a:cxnLst/>
              <a:rect l="l" t="t" r="r" b="b"/>
              <a:pathLst>
                <a:path w="4953" h="200" extrusionOk="0">
                  <a:moveTo>
                    <a:pt x="100" y="0"/>
                  </a:moveTo>
                  <a:cubicBezTo>
                    <a:pt x="45" y="1"/>
                    <a:pt x="1" y="46"/>
                    <a:pt x="1" y="101"/>
                  </a:cubicBezTo>
                  <a:cubicBezTo>
                    <a:pt x="1" y="155"/>
                    <a:pt x="46" y="200"/>
                    <a:pt x="101" y="200"/>
                  </a:cubicBezTo>
                  <a:lnTo>
                    <a:pt x="4853" y="200"/>
                  </a:lnTo>
                  <a:cubicBezTo>
                    <a:pt x="4907" y="200"/>
                    <a:pt x="4952" y="155"/>
                    <a:pt x="4952" y="101"/>
                  </a:cubicBezTo>
                  <a:cubicBezTo>
                    <a:pt x="4952" y="45"/>
                    <a:pt x="4907" y="0"/>
                    <a:pt x="4853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3654646" y="1682418"/>
              <a:ext cx="15098" cy="86079"/>
            </a:xfrm>
            <a:custGeom>
              <a:avLst/>
              <a:gdLst/>
              <a:ahLst/>
              <a:cxnLst/>
              <a:rect l="l" t="t" r="r" b="b"/>
              <a:pathLst>
                <a:path w="201" h="1146" extrusionOk="0">
                  <a:moveTo>
                    <a:pt x="101" y="1"/>
                  </a:moveTo>
                  <a:cubicBezTo>
                    <a:pt x="46" y="1"/>
                    <a:pt x="1" y="46"/>
                    <a:pt x="1" y="101"/>
                  </a:cubicBezTo>
                  <a:lnTo>
                    <a:pt x="1" y="1046"/>
                  </a:lnTo>
                  <a:cubicBezTo>
                    <a:pt x="1" y="1101"/>
                    <a:pt x="46" y="1146"/>
                    <a:pt x="101" y="1146"/>
                  </a:cubicBezTo>
                  <a:cubicBezTo>
                    <a:pt x="156" y="1146"/>
                    <a:pt x="200" y="1101"/>
                    <a:pt x="200" y="1046"/>
                  </a:cubicBezTo>
                  <a:lnTo>
                    <a:pt x="200" y="101"/>
                  </a:lnTo>
                  <a:cubicBezTo>
                    <a:pt x="200" y="46"/>
                    <a:pt x="156" y="1"/>
                    <a:pt x="101" y="1"/>
                  </a:cubicBezTo>
                  <a:close/>
                </a:path>
              </a:pathLst>
            </a:custGeom>
            <a:solidFill>
              <a:srgbClr val="8A8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3662232" y="1722377"/>
              <a:ext cx="75" cy="7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613484" y="1722377"/>
              <a:ext cx="97571" cy="31998"/>
            </a:xfrm>
            <a:custGeom>
              <a:avLst/>
              <a:gdLst/>
              <a:ahLst/>
              <a:cxnLst/>
              <a:rect l="l" t="t" r="r" b="b"/>
              <a:pathLst>
                <a:path w="1299" h="426" extrusionOk="0">
                  <a:moveTo>
                    <a:pt x="359" y="1"/>
                  </a:moveTo>
                  <a:cubicBezTo>
                    <a:pt x="269" y="1"/>
                    <a:pt x="88" y="220"/>
                    <a:pt x="0" y="425"/>
                  </a:cubicBezTo>
                  <a:lnTo>
                    <a:pt x="1299" y="425"/>
                  </a:lnTo>
                  <a:cubicBezTo>
                    <a:pt x="1212" y="219"/>
                    <a:pt x="1031" y="1"/>
                    <a:pt x="941" y="1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880211" y="1689553"/>
              <a:ext cx="123410" cy="69028"/>
            </a:xfrm>
            <a:custGeom>
              <a:avLst/>
              <a:gdLst/>
              <a:ahLst/>
              <a:cxnLst/>
              <a:rect l="l" t="t" r="r" b="b"/>
              <a:pathLst>
                <a:path w="1643" h="919" extrusionOk="0">
                  <a:moveTo>
                    <a:pt x="977" y="1"/>
                  </a:moveTo>
                  <a:cubicBezTo>
                    <a:pt x="963" y="1"/>
                    <a:pt x="950" y="6"/>
                    <a:pt x="940" y="15"/>
                  </a:cubicBezTo>
                  <a:lnTo>
                    <a:pt x="24" y="820"/>
                  </a:lnTo>
                  <a:cubicBezTo>
                    <a:pt x="6" y="836"/>
                    <a:pt x="1" y="860"/>
                    <a:pt x="9" y="882"/>
                  </a:cubicBezTo>
                  <a:cubicBezTo>
                    <a:pt x="15" y="904"/>
                    <a:pt x="35" y="919"/>
                    <a:pt x="60" y="919"/>
                  </a:cubicBezTo>
                  <a:lnTo>
                    <a:pt x="1048" y="919"/>
                  </a:lnTo>
                  <a:cubicBezTo>
                    <a:pt x="1069" y="919"/>
                    <a:pt x="1089" y="907"/>
                    <a:pt x="1099" y="888"/>
                  </a:cubicBezTo>
                  <a:lnTo>
                    <a:pt x="1635" y="83"/>
                  </a:lnTo>
                  <a:cubicBezTo>
                    <a:pt x="1643" y="64"/>
                    <a:pt x="1642" y="44"/>
                    <a:pt x="1632" y="27"/>
                  </a:cubicBezTo>
                  <a:cubicBezTo>
                    <a:pt x="1621" y="11"/>
                    <a:pt x="1604" y="1"/>
                    <a:pt x="1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893280" y="1769999"/>
              <a:ext cx="90285" cy="61818"/>
            </a:xfrm>
            <a:custGeom>
              <a:avLst/>
              <a:gdLst/>
              <a:ahLst/>
              <a:cxnLst/>
              <a:rect l="l" t="t" r="r" b="b"/>
              <a:pathLst>
                <a:path w="1202" h="823" extrusionOk="0">
                  <a:moveTo>
                    <a:pt x="62" y="0"/>
                  </a:moveTo>
                  <a:cubicBezTo>
                    <a:pt x="40" y="0"/>
                    <a:pt x="19" y="14"/>
                    <a:pt x="10" y="35"/>
                  </a:cubicBezTo>
                  <a:cubicBezTo>
                    <a:pt x="1" y="55"/>
                    <a:pt x="6" y="80"/>
                    <a:pt x="23" y="96"/>
                  </a:cubicBezTo>
                  <a:lnTo>
                    <a:pt x="745" y="807"/>
                  </a:lnTo>
                  <a:cubicBezTo>
                    <a:pt x="755" y="818"/>
                    <a:pt x="768" y="823"/>
                    <a:pt x="783" y="823"/>
                  </a:cubicBezTo>
                  <a:lnTo>
                    <a:pt x="1144" y="823"/>
                  </a:lnTo>
                  <a:cubicBezTo>
                    <a:pt x="1164" y="823"/>
                    <a:pt x="1181" y="813"/>
                    <a:pt x="1192" y="794"/>
                  </a:cubicBezTo>
                  <a:cubicBezTo>
                    <a:pt x="1202" y="777"/>
                    <a:pt x="1202" y="756"/>
                    <a:pt x="1192" y="738"/>
                  </a:cubicBezTo>
                  <a:lnTo>
                    <a:pt x="770" y="27"/>
                  </a:lnTo>
                  <a:cubicBezTo>
                    <a:pt x="760" y="10"/>
                    <a:pt x="741" y="0"/>
                    <a:pt x="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440949" y="1744460"/>
              <a:ext cx="550274" cy="166299"/>
            </a:xfrm>
            <a:custGeom>
              <a:avLst/>
              <a:gdLst/>
              <a:ahLst/>
              <a:cxnLst/>
              <a:rect l="l" t="t" r="r" b="b"/>
              <a:pathLst>
                <a:path w="7326" h="2214" extrusionOk="0">
                  <a:moveTo>
                    <a:pt x="2261" y="0"/>
                  </a:moveTo>
                  <a:cubicBezTo>
                    <a:pt x="861" y="0"/>
                    <a:pt x="0" y="796"/>
                    <a:pt x="0" y="1368"/>
                  </a:cubicBezTo>
                  <a:cubicBezTo>
                    <a:pt x="0" y="1889"/>
                    <a:pt x="476" y="2214"/>
                    <a:pt x="1241" y="2214"/>
                  </a:cubicBezTo>
                  <a:lnTo>
                    <a:pt x="3574" y="2214"/>
                  </a:lnTo>
                  <a:cubicBezTo>
                    <a:pt x="3590" y="2214"/>
                    <a:pt x="3605" y="2207"/>
                    <a:pt x="3615" y="2196"/>
                  </a:cubicBezTo>
                  <a:lnTo>
                    <a:pt x="4608" y="1102"/>
                  </a:lnTo>
                  <a:lnTo>
                    <a:pt x="7162" y="431"/>
                  </a:lnTo>
                  <a:cubicBezTo>
                    <a:pt x="7180" y="426"/>
                    <a:pt x="7194" y="413"/>
                    <a:pt x="7200" y="396"/>
                  </a:cubicBezTo>
                  <a:lnTo>
                    <a:pt x="7318" y="75"/>
                  </a:lnTo>
                  <a:cubicBezTo>
                    <a:pt x="7325" y="59"/>
                    <a:pt x="7322" y="39"/>
                    <a:pt x="7312" y="24"/>
                  </a:cubicBezTo>
                  <a:cubicBezTo>
                    <a:pt x="7302" y="9"/>
                    <a:pt x="7284" y="0"/>
                    <a:pt x="72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460478" y="1764215"/>
              <a:ext cx="147596" cy="96144"/>
            </a:xfrm>
            <a:custGeom>
              <a:avLst/>
              <a:gdLst/>
              <a:ahLst/>
              <a:cxnLst/>
              <a:rect l="l" t="t" r="r" b="b"/>
              <a:pathLst>
                <a:path w="1965" h="1280" extrusionOk="0">
                  <a:moveTo>
                    <a:pt x="1908" y="0"/>
                  </a:moveTo>
                  <a:cubicBezTo>
                    <a:pt x="1046" y="0"/>
                    <a:pt x="574" y="328"/>
                    <a:pt x="330" y="603"/>
                  </a:cubicBezTo>
                  <a:cubicBezTo>
                    <a:pt x="63" y="902"/>
                    <a:pt x="5" y="1201"/>
                    <a:pt x="2" y="1213"/>
                  </a:cubicBezTo>
                  <a:cubicBezTo>
                    <a:pt x="0" y="1229"/>
                    <a:pt x="4" y="1247"/>
                    <a:pt x="14" y="1259"/>
                  </a:cubicBezTo>
                  <a:cubicBezTo>
                    <a:pt x="26" y="1272"/>
                    <a:pt x="42" y="1279"/>
                    <a:pt x="58" y="1279"/>
                  </a:cubicBezTo>
                  <a:lnTo>
                    <a:pt x="1117" y="1279"/>
                  </a:lnTo>
                  <a:cubicBezTo>
                    <a:pt x="1126" y="1279"/>
                    <a:pt x="1132" y="1278"/>
                    <a:pt x="1140" y="1275"/>
                  </a:cubicBezTo>
                  <a:lnTo>
                    <a:pt x="1930" y="952"/>
                  </a:lnTo>
                  <a:cubicBezTo>
                    <a:pt x="1950" y="943"/>
                    <a:pt x="1965" y="922"/>
                    <a:pt x="1965" y="900"/>
                  </a:cubicBezTo>
                  <a:lnTo>
                    <a:pt x="1965" y="57"/>
                  </a:lnTo>
                  <a:cubicBezTo>
                    <a:pt x="1965" y="26"/>
                    <a:pt x="1939" y="0"/>
                    <a:pt x="19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3655397" y="1791931"/>
              <a:ext cx="71357" cy="71357"/>
            </a:xfrm>
            <a:custGeom>
              <a:avLst/>
              <a:gdLst/>
              <a:ahLst/>
              <a:cxnLst/>
              <a:rect l="l" t="t" r="r" b="b"/>
              <a:pathLst>
                <a:path w="950" h="950" extrusionOk="0">
                  <a:moveTo>
                    <a:pt x="312" y="1"/>
                  </a:moveTo>
                  <a:lnTo>
                    <a:pt x="312" y="312"/>
                  </a:lnTo>
                  <a:lnTo>
                    <a:pt x="1" y="312"/>
                  </a:lnTo>
                  <a:lnTo>
                    <a:pt x="1" y="638"/>
                  </a:lnTo>
                  <a:lnTo>
                    <a:pt x="312" y="638"/>
                  </a:lnTo>
                  <a:lnTo>
                    <a:pt x="312" y="949"/>
                  </a:lnTo>
                  <a:lnTo>
                    <a:pt x="638" y="949"/>
                  </a:lnTo>
                  <a:lnTo>
                    <a:pt x="638" y="638"/>
                  </a:lnTo>
                  <a:lnTo>
                    <a:pt x="949" y="638"/>
                  </a:lnTo>
                  <a:lnTo>
                    <a:pt x="949" y="312"/>
                  </a:lnTo>
                  <a:lnTo>
                    <a:pt x="638" y="312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622630" y="3338566"/>
              <a:ext cx="4028959" cy="46645"/>
            </a:xfrm>
            <a:custGeom>
              <a:avLst/>
              <a:gdLst/>
              <a:ahLst/>
              <a:cxnLst/>
              <a:rect l="l" t="t" r="r" b="b"/>
              <a:pathLst>
                <a:path w="53639" h="621" extrusionOk="0">
                  <a:moveTo>
                    <a:pt x="1" y="0"/>
                  </a:moveTo>
                  <a:cubicBezTo>
                    <a:pt x="79" y="209"/>
                    <a:pt x="159" y="415"/>
                    <a:pt x="242" y="620"/>
                  </a:cubicBezTo>
                  <a:lnTo>
                    <a:pt x="53397" y="620"/>
                  </a:lnTo>
                  <a:cubicBezTo>
                    <a:pt x="53481" y="415"/>
                    <a:pt x="53560" y="209"/>
                    <a:pt x="53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2053985" y="1908280"/>
              <a:ext cx="1166798" cy="1430442"/>
            </a:xfrm>
            <a:custGeom>
              <a:avLst/>
              <a:gdLst/>
              <a:ahLst/>
              <a:cxnLst/>
              <a:rect l="l" t="t" r="r" b="b"/>
              <a:pathLst>
                <a:path w="15534" h="19044" extrusionOk="0">
                  <a:moveTo>
                    <a:pt x="1" y="1"/>
                  </a:moveTo>
                  <a:lnTo>
                    <a:pt x="1" y="19043"/>
                  </a:lnTo>
                  <a:lnTo>
                    <a:pt x="15534" y="19043"/>
                  </a:lnTo>
                  <a:lnTo>
                    <a:pt x="155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1999678" y="1808005"/>
              <a:ext cx="1275335" cy="100275"/>
            </a:xfrm>
            <a:custGeom>
              <a:avLst/>
              <a:gdLst/>
              <a:ahLst/>
              <a:cxnLst/>
              <a:rect l="l" t="t" r="r" b="b"/>
              <a:pathLst>
                <a:path w="16979" h="1335" extrusionOk="0">
                  <a:moveTo>
                    <a:pt x="0" y="1"/>
                  </a:moveTo>
                  <a:lnTo>
                    <a:pt x="0" y="1335"/>
                  </a:lnTo>
                  <a:lnTo>
                    <a:pt x="16978" y="1335"/>
                  </a:lnTo>
                  <a:lnTo>
                    <a:pt x="16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2028522" y="1908280"/>
              <a:ext cx="1217799" cy="40110"/>
            </a:xfrm>
            <a:custGeom>
              <a:avLst/>
              <a:gdLst/>
              <a:ahLst/>
              <a:cxnLst/>
              <a:rect l="l" t="t" r="r" b="b"/>
              <a:pathLst>
                <a:path w="16213" h="534" extrusionOk="0">
                  <a:moveTo>
                    <a:pt x="0" y="1"/>
                  </a:moveTo>
                  <a:lnTo>
                    <a:pt x="0" y="534"/>
                  </a:lnTo>
                  <a:lnTo>
                    <a:pt x="16212" y="534"/>
                  </a:lnTo>
                  <a:lnTo>
                    <a:pt x="162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2053985" y="2750738"/>
              <a:ext cx="1166798" cy="106134"/>
            </a:xfrm>
            <a:custGeom>
              <a:avLst/>
              <a:gdLst/>
              <a:ahLst/>
              <a:cxnLst/>
              <a:rect l="l" t="t" r="r" b="b"/>
              <a:pathLst>
                <a:path w="15534" h="1413" extrusionOk="0">
                  <a:moveTo>
                    <a:pt x="1" y="0"/>
                  </a:moveTo>
                  <a:lnTo>
                    <a:pt x="1" y="1412"/>
                  </a:lnTo>
                  <a:lnTo>
                    <a:pt x="15534" y="1412"/>
                  </a:lnTo>
                  <a:lnTo>
                    <a:pt x="15534" y="0"/>
                  </a:lnTo>
                  <a:close/>
                </a:path>
              </a:pathLst>
            </a:custGeom>
            <a:solidFill>
              <a:srgbClr val="249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2053985" y="2725200"/>
              <a:ext cx="1166798" cy="25613"/>
            </a:xfrm>
            <a:custGeom>
              <a:avLst/>
              <a:gdLst/>
              <a:ahLst/>
              <a:cxnLst/>
              <a:rect l="l" t="t" r="r" b="b"/>
              <a:pathLst>
                <a:path w="15534" h="341" extrusionOk="0">
                  <a:moveTo>
                    <a:pt x="1" y="0"/>
                  </a:moveTo>
                  <a:lnTo>
                    <a:pt x="1" y="340"/>
                  </a:lnTo>
                  <a:lnTo>
                    <a:pt x="15534" y="340"/>
                  </a:lnTo>
                  <a:lnTo>
                    <a:pt x="15534" y="0"/>
                  </a:lnTo>
                  <a:close/>
                </a:path>
              </a:pathLst>
            </a:custGeom>
            <a:solidFill>
              <a:srgbClr val="249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2182879" y="2975774"/>
              <a:ext cx="909087" cy="65348"/>
            </a:xfrm>
            <a:custGeom>
              <a:avLst/>
              <a:gdLst/>
              <a:ahLst/>
              <a:cxnLst/>
              <a:rect l="l" t="t" r="r" b="b"/>
              <a:pathLst>
                <a:path w="12103" h="870" extrusionOk="0">
                  <a:moveTo>
                    <a:pt x="1" y="1"/>
                  </a:moveTo>
                  <a:lnTo>
                    <a:pt x="1" y="870"/>
                  </a:lnTo>
                  <a:lnTo>
                    <a:pt x="12103" y="870"/>
                  </a:lnTo>
                  <a:lnTo>
                    <a:pt x="121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2051281" y="2856796"/>
              <a:ext cx="1166798" cy="25613"/>
            </a:xfrm>
            <a:custGeom>
              <a:avLst/>
              <a:gdLst/>
              <a:ahLst/>
              <a:cxnLst/>
              <a:rect l="l" t="t" r="r" b="b"/>
              <a:pathLst>
                <a:path w="15534" h="341" extrusionOk="0">
                  <a:moveTo>
                    <a:pt x="1" y="0"/>
                  </a:moveTo>
                  <a:lnTo>
                    <a:pt x="1" y="341"/>
                  </a:lnTo>
                  <a:lnTo>
                    <a:pt x="15534" y="341"/>
                  </a:lnTo>
                  <a:lnTo>
                    <a:pt x="15534" y="0"/>
                  </a:lnTo>
                  <a:close/>
                </a:path>
              </a:pathLst>
            </a:custGeom>
            <a:solidFill>
              <a:srgbClr val="249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2314327" y="1631342"/>
              <a:ext cx="646043" cy="1344514"/>
            </a:xfrm>
            <a:custGeom>
              <a:avLst/>
              <a:gdLst/>
              <a:ahLst/>
              <a:cxnLst/>
              <a:rect l="l" t="t" r="r" b="b"/>
              <a:pathLst>
                <a:path w="8601" h="17900" extrusionOk="0">
                  <a:moveTo>
                    <a:pt x="0" y="0"/>
                  </a:moveTo>
                  <a:lnTo>
                    <a:pt x="0" y="17900"/>
                  </a:lnTo>
                  <a:lnTo>
                    <a:pt x="8600" y="17900"/>
                  </a:lnTo>
                  <a:lnTo>
                    <a:pt x="86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2506692" y="1493586"/>
              <a:ext cx="261542" cy="261542"/>
            </a:xfrm>
            <a:custGeom>
              <a:avLst/>
              <a:gdLst/>
              <a:ahLst/>
              <a:cxnLst/>
              <a:rect l="l" t="t" r="r" b="b"/>
              <a:pathLst>
                <a:path w="3482" h="3482" extrusionOk="0">
                  <a:moveTo>
                    <a:pt x="1743" y="1"/>
                  </a:moveTo>
                  <a:cubicBezTo>
                    <a:pt x="1742" y="1"/>
                    <a:pt x="1741" y="1"/>
                    <a:pt x="1741" y="1"/>
                  </a:cubicBezTo>
                  <a:cubicBezTo>
                    <a:pt x="779" y="1"/>
                    <a:pt x="0" y="779"/>
                    <a:pt x="0" y="1741"/>
                  </a:cubicBezTo>
                  <a:cubicBezTo>
                    <a:pt x="0" y="2703"/>
                    <a:pt x="779" y="3482"/>
                    <a:pt x="1741" y="3482"/>
                  </a:cubicBezTo>
                  <a:cubicBezTo>
                    <a:pt x="2703" y="3482"/>
                    <a:pt x="3481" y="2703"/>
                    <a:pt x="3481" y="1741"/>
                  </a:cubicBezTo>
                  <a:cubicBezTo>
                    <a:pt x="3481" y="780"/>
                    <a:pt x="2703" y="1"/>
                    <a:pt x="17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2529451" y="1516345"/>
              <a:ext cx="216024" cy="216024"/>
            </a:xfrm>
            <a:custGeom>
              <a:avLst/>
              <a:gdLst/>
              <a:ahLst/>
              <a:cxnLst/>
              <a:rect l="l" t="t" r="r" b="b"/>
              <a:pathLst>
                <a:path w="2876" h="2876" extrusionOk="0">
                  <a:moveTo>
                    <a:pt x="1438" y="1"/>
                  </a:moveTo>
                  <a:cubicBezTo>
                    <a:pt x="644" y="1"/>
                    <a:pt x="0" y="644"/>
                    <a:pt x="0" y="1438"/>
                  </a:cubicBezTo>
                  <a:cubicBezTo>
                    <a:pt x="0" y="2232"/>
                    <a:pt x="644" y="2876"/>
                    <a:pt x="1438" y="2876"/>
                  </a:cubicBezTo>
                  <a:cubicBezTo>
                    <a:pt x="2232" y="2876"/>
                    <a:pt x="2875" y="2232"/>
                    <a:pt x="2875" y="1438"/>
                  </a:cubicBezTo>
                  <a:cubicBezTo>
                    <a:pt x="2875" y="644"/>
                    <a:pt x="2232" y="1"/>
                    <a:pt x="14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2573317" y="1560210"/>
              <a:ext cx="128217" cy="128142"/>
            </a:xfrm>
            <a:custGeom>
              <a:avLst/>
              <a:gdLst/>
              <a:ahLst/>
              <a:cxnLst/>
              <a:rect l="l" t="t" r="r" b="b"/>
              <a:pathLst>
                <a:path w="1707" h="1706" extrusionOk="0">
                  <a:moveTo>
                    <a:pt x="560" y="1"/>
                  </a:moveTo>
                  <a:lnTo>
                    <a:pt x="560" y="561"/>
                  </a:lnTo>
                  <a:lnTo>
                    <a:pt x="0" y="561"/>
                  </a:lnTo>
                  <a:lnTo>
                    <a:pt x="0" y="1147"/>
                  </a:lnTo>
                  <a:lnTo>
                    <a:pt x="560" y="1147"/>
                  </a:lnTo>
                  <a:lnTo>
                    <a:pt x="560" y="1705"/>
                  </a:lnTo>
                  <a:lnTo>
                    <a:pt x="1146" y="1705"/>
                  </a:lnTo>
                  <a:lnTo>
                    <a:pt x="1146" y="1147"/>
                  </a:lnTo>
                  <a:lnTo>
                    <a:pt x="1706" y="1147"/>
                  </a:lnTo>
                  <a:lnTo>
                    <a:pt x="1706" y="561"/>
                  </a:lnTo>
                  <a:lnTo>
                    <a:pt x="1146" y="56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2379000" y="1807705"/>
              <a:ext cx="58438" cy="100350"/>
            </a:xfrm>
            <a:custGeom>
              <a:avLst/>
              <a:gdLst/>
              <a:ahLst/>
              <a:cxnLst/>
              <a:rect l="l" t="t" r="r" b="b"/>
              <a:pathLst>
                <a:path w="778" h="1336" extrusionOk="0">
                  <a:moveTo>
                    <a:pt x="1" y="1"/>
                  </a:moveTo>
                  <a:lnTo>
                    <a:pt x="1" y="1336"/>
                  </a:lnTo>
                  <a:lnTo>
                    <a:pt x="271" y="1336"/>
                  </a:lnTo>
                  <a:lnTo>
                    <a:pt x="271" y="742"/>
                  </a:lnTo>
                  <a:lnTo>
                    <a:pt x="507" y="742"/>
                  </a:lnTo>
                  <a:lnTo>
                    <a:pt x="507" y="1336"/>
                  </a:lnTo>
                  <a:lnTo>
                    <a:pt x="777" y="1336"/>
                  </a:lnTo>
                  <a:lnTo>
                    <a:pt x="777" y="1"/>
                  </a:lnTo>
                  <a:lnTo>
                    <a:pt x="507" y="1"/>
                  </a:lnTo>
                  <a:lnTo>
                    <a:pt x="507" y="548"/>
                  </a:lnTo>
                  <a:lnTo>
                    <a:pt x="271" y="548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457192" y="1806428"/>
              <a:ext cx="59339" cy="103054"/>
            </a:xfrm>
            <a:custGeom>
              <a:avLst/>
              <a:gdLst/>
              <a:ahLst/>
              <a:cxnLst/>
              <a:rect l="l" t="t" r="r" b="b"/>
              <a:pathLst>
                <a:path w="790" h="1372" extrusionOk="0">
                  <a:moveTo>
                    <a:pt x="394" y="195"/>
                  </a:moveTo>
                  <a:cubicBezTo>
                    <a:pt x="415" y="195"/>
                    <a:pt x="431" y="198"/>
                    <a:pt x="446" y="205"/>
                  </a:cubicBezTo>
                  <a:cubicBezTo>
                    <a:pt x="461" y="211"/>
                    <a:pt x="472" y="218"/>
                    <a:pt x="481" y="228"/>
                  </a:cubicBezTo>
                  <a:cubicBezTo>
                    <a:pt x="488" y="239"/>
                    <a:pt x="496" y="252"/>
                    <a:pt x="501" y="268"/>
                  </a:cubicBezTo>
                  <a:cubicBezTo>
                    <a:pt x="506" y="286"/>
                    <a:pt x="508" y="300"/>
                    <a:pt x="509" y="315"/>
                  </a:cubicBezTo>
                  <a:cubicBezTo>
                    <a:pt x="511" y="331"/>
                    <a:pt x="512" y="349"/>
                    <a:pt x="512" y="371"/>
                  </a:cubicBezTo>
                  <a:lnTo>
                    <a:pt x="512" y="996"/>
                  </a:lnTo>
                  <a:cubicBezTo>
                    <a:pt x="512" y="1018"/>
                    <a:pt x="511" y="1036"/>
                    <a:pt x="509" y="1051"/>
                  </a:cubicBezTo>
                  <a:cubicBezTo>
                    <a:pt x="508" y="1066"/>
                    <a:pt x="506" y="1083"/>
                    <a:pt x="501" y="1100"/>
                  </a:cubicBezTo>
                  <a:cubicBezTo>
                    <a:pt x="497" y="1116"/>
                    <a:pt x="488" y="1130"/>
                    <a:pt x="481" y="1140"/>
                  </a:cubicBezTo>
                  <a:cubicBezTo>
                    <a:pt x="473" y="1150"/>
                    <a:pt x="462" y="1158"/>
                    <a:pt x="446" y="1166"/>
                  </a:cubicBezTo>
                  <a:cubicBezTo>
                    <a:pt x="432" y="1172"/>
                    <a:pt x="415" y="1176"/>
                    <a:pt x="394" y="1176"/>
                  </a:cubicBezTo>
                  <a:cubicBezTo>
                    <a:pt x="374" y="1176"/>
                    <a:pt x="355" y="1172"/>
                    <a:pt x="342" y="1166"/>
                  </a:cubicBezTo>
                  <a:cubicBezTo>
                    <a:pt x="328" y="1157"/>
                    <a:pt x="317" y="1150"/>
                    <a:pt x="308" y="1140"/>
                  </a:cubicBezTo>
                  <a:cubicBezTo>
                    <a:pt x="301" y="1131"/>
                    <a:pt x="295" y="1116"/>
                    <a:pt x="290" y="1100"/>
                  </a:cubicBezTo>
                  <a:cubicBezTo>
                    <a:pt x="285" y="1082"/>
                    <a:pt x="282" y="1066"/>
                    <a:pt x="281" y="1051"/>
                  </a:cubicBezTo>
                  <a:cubicBezTo>
                    <a:pt x="280" y="1036"/>
                    <a:pt x="278" y="1018"/>
                    <a:pt x="278" y="996"/>
                  </a:cubicBezTo>
                  <a:lnTo>
                    <a:pt x="278" y="371"/>
                  </a:lnTo>
                  <a:cubicBezTo>
                    <a:pt x="278" y="349"/>
                    <a:pt x="280" y="331"/>
                    <a:pt x="281" y="315"/>
                  </a:cubicBezTo>
                  <a:cubicBezTo>
                    <a:pt x="282" y="300"/>
                    <a:pt x="285" y="286"/>
                    <a:pt x="290" y="268"/>
                  </a:cubicBezTo>
                  <a:cubicBezTo>
                    <a:pt x="295" y="252"/>
                    <a:pt x="301" y="239"/>
                    <a:pt x="308" y="228"/>
                  </a:cubicBezTo>
                  <a:cubicBezTo>
                    <a:pt x="317" y="219"/>
                    <a:pt x="328" y="211"/>
                    <a:pt x="342" y="205"/>
                  </a:cubicBezTo>
                  <a:cubicBezTo>
                    <a:pt x="355" y="198"/>
                    <a:pt x="374" y="195"/>
                    <a:pt x="394" y="195"/>
                  </a:cubicBezTo>
                  <a:close/>
                  <a:moveTo>
                    <a:pt x="394" y="0"/>
                  </a:moveTo>
                  <a:cubicBezTo>
                    <a:pt x="322" y="0"/>
                    <a:pt x="260" y="10"/>
                    <a:pt x="209" y="30"/>
                  </a:cubicBezTo>
                  <a:cubicBezTo>
                    <a:pt x="158" y="48"/>
                    <a:pt x="118" y="77"/>
                    <a:pt x="87" y="115"/>
                  </a:cubicBezTo>
                  <a:cubicBezTo>
                    <a:pt x="57" y="154"/>
                    <a:pt x="35" y="198"/>
                    <a:pt x="21" y="251"/>
                  </a:cubicBezTo>
                  <a:cubicBezTo>
                    <a:pt x="7" y="303"/>
                    <a:pt x="0" y="364"/>
                    <a:pt x="0" y="436"/>
                  </a:cubicBezTo>
                  <a:lnTo>
                    <a:pt x="0" y="930"/>
                  </a:lnTo>
                  <a:cubicBezTo>
                    <a:pt x="0" y="1002"/>
                    <a:pt x="7" y="1064"/>
                    <a:pt x="21" y="1116"/>
                  </a:cubicBezTo>
                  <a:cubicBezTo>
                    <a:pt x="35" y="1169"/>
                    <a:pt x="57" y="1215"/>
                    <a:pt x="87" y="1254"/>
                  </a:cubicBezTo>
                  <a:cubicBezTo>
                    <a:pt x="117" y="1293"/>
                    <a:pt x="158" y="1322"/>
                    <a:pt x="209" y="1342"/>
                  </a:cubicBezTo>
                  <a:cubicBezTo>
                    <a:pt x="260" y="1361"/>
                    <a:pt x="322" y="1371"/>
                    <a:pt x="394" y="1371"/>
                  </a:cubicBezTo>
                  <a:cubicBezTo>
                    <a:pt x="534" y="1371"/>
                    <a:pt x="636" y="1332"/>
                    <a:pt x="697" y="1259"/>
                  </a:cubicBezTo>
                  <a:cubicBezTo>
                    <a:pt x="759" y="1183"/>
                    <a:pt x="789" y="1074"/>
                    <a:pt x="789" y="930"/>
                  </a:cubicBezTo>
                  <a:lnTo>
                    <a:pt x="789" y="436"/>
                  </a:lnTo>
                  <a:cubicBezTo>
                    <a:pt x="789" y="293"/>
                    <a:pt x="759" y="184"/>
                    <a:pt x="697" y="110"/>
                  </a:cubicBezTo>
                  <a:cubicBezTo>
                    <a:pt x="636" y="37"/>
                    <a:pt x="534" y="0"/>
                    <a:pt x="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533658" y="1806203"/>
              <a:ext cx="54156" cy="103280"/>
            </a:xfrm>
            <a:custGeom>
              <a:avLst/>
              <a:gdLst/>
              <a:ahLst/>
              <a:cxnLst/>
              <a:rect l="l" t="t" r="r" b="b"/>
              <a:pathLst>
                <a:path w="721" h="1375" extrusionOk="0">
                  <a:moveTo>
                    <a:pt x="359" y="0"/>
                  </a:moveTo>
                  <a:cubicBezTo>
                    <a:pt x="247" y="0"/>
                    <a:pt x="160" y="31"/>
                    <a:pt x="97" y="90"/>
                  </a:cubicBezTo>
                  <a:cubicBezTo>
                    <a:pt x="32" y="148"/>
                    <a:pt x="0" y="233"/>
                    <a:pt x="0" y="341"/>
                  </a:cubicBezTo>
                  <a:cubicBezTo>
                    <a:pt x="0" y="393"/>
                    <a:pt x="9" y="440"/>
                    <a:pt x="24" y="483"/>
                  </a:cubicBezTo>
                  <a:cubicBezTo>
                    <a:pt x="39" y="526"/>
                    <a:pt x="58" y="561"/>
                    <a:pt x="80" y="588"/>
                  </a:cubicBezTo>
                  <a:cubicBezTo>
                    <a:pt x="103" y="617"/>
                    <a:pt x="131" y="647"/>
                    <a:pt x="168" y="678"/>
                  </a:cubicBezTo>
                  <a:lnTo>
                    <a:pt x="311" y="802"/>
                  </a:lnTo>
                  <a:cubicBezTo>
                    <a:pt x="363" y="847"/>
                    <a:pt x="398" y="887"/>
                    <a:pt x="421" y="923"/>
                  </a:cubicBezTo>
                  <a:cubicBezTo>
                    <a:pt x="445" y="958"/>
                    <a:pt x="456" y="1003"/>
                    <a:pt x="456" y="1056"/>
                  </a:cubicBezTo>
                  <a:cubicBezTo>
                    <a:pt x="456" y="1088"/>
                    <a:pt x="449" y="1114"/>
                    <a:pt x="434" y="1135"/>
                  </a:cubicBezTo>
                  <a:cubicBezTo>
                    <a:pt x="420" y="1155"/>
                    <a:pt x="397" y="1165"/>
                    <a:pt x="365" y="1165"/>
                  </a:cubicBezTo>
                  <a:cubicBezTo>
                    <a:pt x="322" y="1165"/>
                    <a:pt x="290" y="1145"/>
                    <a:pt x="267" y="1103"/>
                  </a:cubicBezTo>
                  <a:cubicBezTo>
                    <a:pt x="247" y="1060"/>
                    <a:pt x="236" y="998"/>
                    <a:pt x="235" y="915"/>
                  </a:cubicBezTo>
                  <a:lnTo>
                    <a:pt x="0" y="957"/>
                  </a:lnTo>
                  <a:cubicBezTo>
                    <a:pt x="6" y="1099"/>
                    <a:pt x="39" y="1204"/>
                    <a:pt x="101" y="1272"/>
                  </a:cubicBezTo>
                  <a:cubicBezTo>
                    <a:pt x="162" y="1339"/>
                    <a:pt x="254" y="1374"/>
                    <a:pt x="378" y="1374"/>
                  </a:cubicBezTo>
                  <a:cubicBezTo>
                    <a:pt x="480" y="1374"/>
                    <a:pt x="562" y="1342"/>
                    <a:pt x="626" y="1277"/>
                  </a:cubicBezTo>
                  <a:cubicBezTo>
                    <a:pt x="688" y="1215"/>
                    <a:pt x="721" y="1135"/>
                    <a:pt x="721" y="1038"/>
                  </a:cubicBezTo>
                  <a:cubicBezTo>
                    <a:pt x="721" y="994"/>
                    <a:pt x="716" y="954"/>
                    <a:pt x="705" y="915"/>
                  </a:cubicBezTo>
                  <a:cubicBezTo>
                    <a:pt x="693" y="877"/>
                    <a:pt x="678" y="840"/>
                    <a:pt x="659" y="808"/>
                  </a:cubicBezTo>
                  <a:cubicBezTo>
                    <a:pt x="640" y="777"/>
                    <a:pt x="618" y="749"/>
                    <a:pt x="596" y="723"/>
                  </a:cubicBezTo>
                  <a:cubicBezTo>
                    <a:pt x="574" y="698"/>
                    <a:pt x="548" y="672"/>
                    <a:pt x="518" y="645"/>
                  </a:cubicBezTo>
                  <a:lnTo>
                    <a:pt x="378" y="522"/>
                  </a:lnTo>
                  <a:cubicBezTo>
                    <a:pt x="358" y="504"/>
                    <a:pt x="342" y="489"/>
                    <a:pt x="332" y="479"/>
                  </a:cubicBezTo>
                  <a:cubicBezTo>
                    <a:pt x="322" y="469"/>
                    <a:pt x="309" y="454"/>
                    <a:pt x="297" y="436"/>
                  </a:cubicBezTo>
                  <a:cubicBezTo>
                    <a:pt x="284" y="419"/>
                    <a:pt x="275" y="399"/>
                    <a:pt x="270" y="380"/>
                  </a:cubicBezTo>
                  <a:cubicBezTo>
                    <a:pt x="262" y="361"/>
                    <a:pt x="260" y="339"/>
                    <a:pt x="260" y="315"/>
                  </a:cubicBezTo>
                  <a:cubicBezTo>
                    <a:pt x="260" y="284"/>
                    <a:pt x="267" y="259"/>
                    <a:pt x="285" y="236"/>
                  </a:cubicBezTo>
                  <a:cubicBezTo>
                    <a:pt x="300" y="215"/>
                    <a:pt x="324" y="204"/>
                    <a:pt x="353" y="203"/>
                  </a:cubicBezTo>
                  <a:cubicBezTo>
                    <a:pt x="357" y="202"/>
                    <a:pt x="360" y="202"/>
                    <a:pt x="363" y="202"/>
                  </a:cubicBezTo>
                  <a:cubicBezTo>
                    <a:pt x="377" y="202"/>
                    <a:pt x="389" y="206"/>
                    <a:pt x="399" y="211"/>
                  </a:cubicBezTo>
                  <a:cubicBezTo>
                    <a:pt x="413" y="218"/>
                    <a:pt x="423" y="226"/>
                    <a:pt x="430" y="238"/>
                  </a:cubicBezTo>
                  <a:cubicBezTo>
                    <a:pt x="438" y="250"/>
                    <a:pt x="443" y="265"/>
                    <a:pt x="449" y="284"/>
                  </a:cubicBezTo>
                  <a:cubicBezTo>
                    <a:pt x="452" y="303"/>
                    <a:pt x="456" y="322"/>
                    <a:pt x="457" y="341"/>
                  </a:cubicBezTo>
                  <a:cubicBezTo>
                    <a:pt x="459" y="359"/>
                    <a:pt x="460" y="383"/>
                    <a:pt x="461" y="409"/>
                  </a:cubicBezTo>
                  <a:lnTo>
                    <a:pt x="694" y="372"/>
                  </a:lnTo>
                  <a:cubicBezTo>
                    <a:pt x="691" y="344"/>
                    <a:pt x="689" y="318"/>
                    <a:pt x="686" y="296"/>
                  </a:cubicBezTo>
                  <a:cubicBezTo>
                    <a:pt x="682" y="272"/>
                    <a:pt x="677" y="247"/>
                    <a:pt x="670" y="221"/>
                  </a:cubicBezTo>
                  <a:cubicBezTo>
                    <a:pt x="663" y="194"/>
                    <a:pt x="653" y="172"/>
                    <a:pt x="643" y="151"/>
                  </a:cubicBezTo>
                  <a:cubicBezTo>
                    <a:pt x="631" y="131"/>
                    <a:pt x="617" y="111"/>
                    <a:pt x="600" y="91"/>
                  </a:cubicBezTo>
                  <a:cubicBezTo>
                    <a:pt x="584" y="72"/>
                    <a:pt x="563" y="55"/>
                    <a:pt x="542" y="42"/>
                  </a:cubicBezTo>
                  <a:cubicBezTo>
                    <a:pt x="518" y="30"/>
                    <a:pt x="492" y="19"/>
                    <a:pt x="461" y="11"/>
                  </a:cubicBezTo>
                  <a:cubicBezTo>
                    <a:pt x="430" y="4"/>
                    <a:pt x="395" y="0"/>
                    <a:pt x="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604564" y="1807705"/>
              <a:ext cx="57536" cy="100501"/>
            </a:xfrm>
            <a:custGeom>
              <a:avLst/>
              <a:gdLst/>
              <a:ahLst/>
              <a:cxnLst/>
              <a:rect l="l" t="t" r="r" b="b"/>
              <a:pathLst>
                <a:path w="766" h="1338" extrusionOk="0">
                  <a:moveTo>
                    <a:pt x="359" y="189"/>
                  </a:moveTo>
                  <a:cubicBezTo>
                    <a:pt x="393" y="189"/>
                    <a:pt x="420" y="193"/>
                    <a:pt x="441" y="200"/>
                  </a:cubicBezTo>
                  <a:cubicBezTo>
                    <a:pt x="461" y="208"/>
                    <a:pt x="477" y="220"/>
                    <a:pt x="487" y="239"/>
                  </a:cubicBezTo>
                  <a:cubicBezTo>
                    <a:pt x="497" y="256"/>
                    <a:pt x="503" y="276"/>
                    <a:pt x="505" y="296"/>
                  </a:cubicBezTo>
                  <a:cubicBezTo>
                    <a:pt x="508" y="317"/>
                    <a:pt x="509" y="345"/>
                    <a:pt x="509" y="379"/>
                  </a:cubicBezTo>
                  <a:cubicBezTo>
                    <a:pt x="509" y="449"/>
                    <a:pt x="499" y="496"/>
                    <a:pt x="479" y="522"/>
                  </a:cubicBezTo>
                  <a:cubicBezTo>
                    <a:pt x="458" y="550"/>
                    <a:pt x="418" y="563"/>
                    <a:pt x="359" y="563"/>
                  </a:cubicBezTo>
                  <a:lnTo>
                    <a:pt x="272" y="563"/>
                  </a:lnTo>
                  <a:lnTo>
                    <a:pt x="272" y="189"/>
                  </a:lnTo>
                  <a:close/>
                  <a:moveTo>
                    <a:pt x="1" y="1"/>
                  </a:moveTo>
                  <a:lnTo>
                    <a:pt x="1" y="1336"/>
                  </a:lnTo>
                  <a:lnTo>
                    <a:pt x="1" y="1338"/>
                  </a:lnTo>
                  <a:lnTo>
                    <a:pt x="273" y="1338"/>
                  </a:lnTo>
                  <a:lnTo>
                    <a:pt x="273" y="756"/>
                  </a:lnTo>
                  <a:lnTo>
                    <a:pt x="393" y="756"/>
                  </a:lnTo>
                  <a:cubicBezTo>
                    <a:pt x="449" y="756"/>
                    <a:pt x="499" y="749"/>
                    <a:pt x="543" y="737"/>
                  </a:cubicBezTo>
                  <a:cubicBezTo>
                    <a:pt x="586" y="725"/>
                    <a:pt x="625" y="705"/>
                    <a:pt x="659" y="678"/>
                  </a:cubicBezTo>
                  <a:cubicBezTo>
                    <a:pt x="694" y="649"/>
                    <a:pt x="720" y="611"/>
                    <a:pt x="739" y="562"/>
                  </a:cubicBezTo>
                  <a:cubicBezTo>
                    <a:pt x="756" y="512"/>
                    <a:pt x="765" y="454"/>
                    <a:pt x="765" y="384"/>
                  </a:cubicBezTo>
                  <a:cubicBezTo>
                    <a:pt x="765" y="128"/>
                    <a:pt x="649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2678551" y="1807705"/>
              <a:ext cx="20355" cy="100350"/>
            </a:xfrm>
            <a:custGeom>
              <a:avLst/>
              <a:gdLst/>
              <a:ahLst/>
              <a:cxnLst/>
              <a:rect l="l" t="t" r="r" b="b"/>
              <a:pathLst>
                <a:path w="271" h="1336" extrusionOk="0">
                  <a:moveTo>
                    <a:pt x="0" y="1"/>
                  </a:moveTo>
                  <a:lnTo>
                    <a:pt x="0" y="1336"/>
                  </a:lnTo>
                  <a:lnTo>
                    <a:pt x="270" y="1336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2713478" y="1807630"/>
              <a:ext cx="52203" cy="100425"/>
            </a:xfrm>
            <a:custGeom>
              <a:avLst/>
              <a:gdLst/>
              <a:ahLst/>
              <a:cxnLst/>
              <a:rect l="l" t="t" r="r" b="b"/>
              <a:pathLst>
                <a:path w="695" h="1337" extrusionOk="0">
                  <a:moveTo>
                    <a:pt x="1" y="0"/>
                  </a:moveTo>
                  <a:lnTo>
                    <a:pt x="1" y="201"/>
                  </a:lnTo>
                  <a:lnTo>
                    <a:pt x="215" y="201"/>
                  </a:lnTo>
                  <a:lnTo>
                    <a:pt x="215" y="1337"/>
                  </a:lnTo>
                  <a:lnTo>
                    <a:pt x="485" y="1337"/>
                  </a:lnTo>
                  <a:lnTo>
                    <a:pt x="485" y="201"/>
                  </a:lnTo>
                  <a:lnTo>
                    <a:pt x="694" y="201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2774621" y="1807705"/>
              <a:ext cx="61517" cy="100350"/>
            </a:xfrm>
            <a:custGeom>
              <a:avLst/>
              <a:gdLst/>
              <a:ahLst/>
              <a:cxnLst/>
              <a:rect l="l" t="t" r="r" b="b"/>
              <a:pathLst>
                <a:path w="819" h="1336" extrusionOk="0">
                  <a:moveTo>
                    <a:pt x="410" y="340"/>
                  </a:moveTo>
                  <a:lnTo>
                    <a:pt x="490" y="872"/>
                  </a:lnTo>
                  <a:lnTo>
                    <a:pt x="332" y="872"/>
                  </a:lnTo>
                  <a:lnTo>
                    <a:pt x="410" y="340"/>
                  </a:lnTo>
                  <a:close/>
                  <a:moveTo>
                    <a:pt x="261" y="1"/>
                  </a:moveTo>
                  <a:lnTo>
                    <a:pt x="0" y="1336"/>
                  </a:lnTo>
                  <a:lnTo>
                    <a:pt x="257" y="1336"/>
                  </a:lnTo>
                  <a:lnTo>
                    <a:pt x="306" y="1041"/>
                  </a:lnTo>
                  <a:lnTo>
                    <a:pt x="517" y="1041"/>
                  </a:lnTo>
                  <a:lnTo>
                    <a:pt x="566" y="1336"/>
                  </a:lnTo>
                  <a:lnTo>
                    <a:pt x="819" y="1336"/>
                  </a:lnTo>
                  <a:lnTo>
                    <a:pt x="5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2852062" y="1807705"/>
              <a:ext cx="43715" cy="100501"/>
            </a:xfrm>
            <a:custGeom>
              <a:avLst/>
              <a:gdLst/>
              <a:ahLst/>
              <a:cxnLst/>
              <a:rect l="l" t="t" r="r" b="b"/>
              <a:pathLst>
                <a:path w="582" h="1338" extrusionOk="0">
                  <a:moveTo>
                    <a:pt x="1" y="1"/>
                  </a:moveTo>
                  <a:lnTo>
                    <a:pt x="1" y="1336"/>
                  </a:lnTo>
                  <a:lnTo>
                    <a:pt x="1" y="1338"/>
                  </a:lnTo>
                  <a:lnTo>
                    <a:pt x="582" y="1338"/>
                  </a:lnTo>
                  <a:lnTo>
                    <a:pt x="582" y="1152"/>
                  </a:lnTo>
                  <a:lnTo>
                    <a:pt x="272" y="1152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2379000" y="1981514"/>
              <a:ext cx="516699" cy="994339"/>
            </a:xfrm>
            <a:custGeom>
              <a:avLst/>
              <a:gdLst/>
              <a:ahLst/>
              <a:cxnLst/>
              <a:rect l="l" t="t" r="r" b="b"/>
              <a:pathLst>
                <a:path w="6879" h="13238" extrusionOk="0">
                  <a:moveTo>
                    <a:pt x="1" y="1"/>
                  </a:moveTo>
                  <a:lnTo>
                    <a:pt x="1" y="13238"/>
                  </a:lnTo>
                  <a:lnTo>
                    <a:pt x="6879" y="13238"/>
                  </a:lnTo>
                  <a:lnTo>
                    <a:pt x="68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2257016" y="3041046"/>
              <a:ext cx="51903" cy="297596"/>
            </a:xfrm>
            <a:custGeom>
              <a:avLst/>
              <a:gdLst/>
              <a:ahLst/>
              <a:cxnLst/>
              <a:rect l="l" t="t" r="r" b="b"/>
              <a:pathLst>
                <a:path w="691" h="3962" extrusionOk="0">
                  <a:moveTo>
                    <a:pt x="1" y="1"/>
                  </a:moveTo>
                  <a:lnTo>
                    <a:pt x="1" y="3961"/>
                  </a:lnTo>
                  <a:lnTo>
                    <a:pt x="691" y="396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2965859" y="3041046"/>
              <a:ext cx="51828" cy="297596"/>
            </a:xfrm>
            <a:custGeom>
              <a:avLst/>
              <a:gdLst/>
              <a:ahLst/>
              <a:cxnLst/>
              <a:rect l="l" t="t" r="r" b="b"/>
              <a:pathLst>
                <a:path w="690" h="3962" extrusionOk="0">
                  <a:moveTo>
                    <a:pt x="1" y="1"/>
                  </a:moveTo>
                  <a:lnTo>
                    <a:pt x="1" y="3961"/>
                  </a:lnTo>
                  <a:lnTo>
                    <a:pt x="689" y="3961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2408068" y="3338566"/>
              <a:ext cx="458637" cy="46645"/>
            </a:xfrm>
            <a:custGeom>
              <a:avLst/>
              <a:gdLst/>
              <a:ahLst/>
              <a:cxnLst/>
              <a:rect l="l" t="t" r="r" b="b"/>
              <a:pathLst>
                <a:path w="6106" h="621" extrusionOk="0">
                  <a:moveTo>
                    <a:pt x="1" y="0"/>
                  </a:moveTo>
                  <a:lnTo>
                    <a:pt x="1" y="620"/>
                  </a:lnTo>
                  <a:lnTo>
                    <a:pt x="6106" y="620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2408068" y="3338566"/>
              <a:ext cx="458637" cy="19604"/>
            </a:xfrm>
            <a:custGeom>
              <a:avLst/>
              <a:gdLst/>
              <a:ahLst/>
              <a:cxnLst/>
              <a:rect l="l" t="t" r="r" b="b"/>
              <a:pathLst>
                <a:path w="6106" h="261" extrusionOk="0">
                  <a:moveTo>
                    <a:pt x="1" y="0"/>
                  </a:moveTo>
                  <a:lnTo>
                    <a:pt x="1" y="260"/>
                  </a:lnTo>
                  <a:lnTo>
                    <a:pt x="6106" y="260"/>
                  </a:lnTo>
                  <a:lnTo>
                    <a:pt x="61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2244322" y="3385135"/>
              <a:ext cx="786203" cy="46720"/>
            </a:xfrm>
            <a:custGeom>
              <a:avLst/>
              <a:gdLst/>
              <a:ahLst/>
              <a:cxnLst/>
              <a:rect l="l" t="t" r="r" b="b"/>
              <a:pathLst>
                <a:path w="10467" h="622" extrusionOk="0">
                  <a:moveTo>
                    <a:pt x="0" y="0"/>
                  </a:moveTo>
                  <a:lnTo>
                    <a:pt x="0" y="622"/>
                  </a:lnTo>
                  <a:lnTo>
                    <a:pt x="10466" y="622"/>
                  </a:lnTo>
                  <a:lnTo>
                    <a:pt x="104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2054736" y="3431780"/>
              <a:ext cx="1165295" cy="46645"/>
            </a:xfrm>
            <a:custGeom>
              <a:avLst/>
              <a:gdLst/>
              <a:ahLst/>
              <a:cxnLst/>
              <a:rect l="l" t="t" r="r" b="b"/>
              <a:pathLst>
                <a:path w="15514" h="621" extrusionOk="0">
                  <a:moveTo>
                    <a:pt x="1" y="1"/>
                  </a:moveTo>
                  <a:lnTo>
                    <a:pt x="1" y="621"/>
                  </a:lnTo>
                  <a:lnTo>
                    <a:pt x="15514" y="621"/>
                  </a:lnTo>
                  <a:lnTo>
                    <a:pt x="15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244322" y="3385135"/>
              <a:ext cx="786203" cy="19604"/>
            </a:xfrm>
            <a:custGeom>
              <a:avLst/>
              <a:gdLst/>
              <a:ahLst/>
              <a:cxnLst/>
              <a:rect l="l" t="t" r="r" b="b"/>
              <a:pathLst>
                <a:path w="10467" h="261" extrusionOk="0">
                  <a:moveTo>
                    <a:pt x="0" y="0"/>
                  </a:moveTo>
                  <a:lnTo>
                    <a:pt x="0" y="260"/>
                  </a:lnTo>
                  <a:lnTo>
                    <a:pt x="10466" y="260"/>
                  </a:lnTo>
                  <a:lnTo>
                    <a:pt x="104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2054736" y="3431780"/>
              <a:ext cx="1165295" cy="19529"/>
            </a:xfrm>
            <a:custGeom>
              <a:avLst/>
              <a:gdLst/>
              <a:ahLst/>
              <a:cxnLst/>
              <a:rect l="l" t="t" r="r" b="b"/>
              <a:pathLst>
                <a:path w="15514" h="260" extrusionOk="0">
                  <a:moveTo>
                    <a:pt x="1" y="1"/>
                  </a:moveTo>
                  <a:lnTo>
                    <a:pt x="1" y="259"/>
                  </a:lnTo>
                  <a:lnTo>
                    <a:pt x="15514" y="259"/>
                  </a:lnTo>
                  <a:lnTo>
                    <a:pt x="155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3220717" y="2011409"/>
              <a:ext cx="734375" cy="100350"/>
            </a:xfrm>
            <a:custGeom>
              <a:avLst/>
              <a:gdLst/>
              <a:ahLst/>
              <a:cxnLst/>
              <a:rect l="l" t="t" r="r" b="b"/>
              <a:pathLst>
                <a:path w="9777" h="1336" extrusionOk="0">
                  <a:moveTo>
                    <a:pt x="1" y="1"/>
                  </a:moveTo>
                  <a:lnTo>
                    <a:pt x="1" y="1335"/>
                  </a:lnTo>
                  <a:lnTo>
                    <a:pt x="9776" y="1335"/>
                  </a:lnTo>
                  <a:lnTo>
                    <a:pt x="97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3220717" y="2111684"/>
              <a:ext cx="655732" cy="1226963"/>
            </a:xfrm>
            <a:custGeom>
              <a:avLst/>
              <a:gdLst/>
              <a:ahLst/>
              <a:cxnLst/>
              <a:rect l="l" t="t" r="r" b="b"/>
              <a:pathLst>
                <a:path w="8730" h="16335" extrusionOk="0">
                  <a:moveTo>
                    <a:pt x="1" y="0"/>
                  </a:moveTo>
                  <a:lnTo>
                    <a:pt x="1" y="16334"/>
                  </a:lnTo>
                  <a:lnTo>
                    <a:pt x="8730" y="16334"/>
                  </a:lnTo>
                  <a:lnTo>
                    <a:pt x="87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3290798" y="2201893"/>
              <a:ext cx="127466" cy="221507"/>
            </a:xfrm>
            <a:custGeom>
              <a:avLst/>
              <a:gdLst/>
              <a:ahLst/>
              <a:cxnLst/>
              <a:rect l="l" t="t" r="r" b="b"/>
              <a:pathLst>
                <a:path w="1697" h="2949" extrusionOk="0">
                  <a:moveTo>
                    <a:pt x="1" y="0"/>
                  </a:moveTo>
                  <a:lnTo>
                    <a:pt x="1" y="2948"/>
                  </a:lnTo>
                  <a:lnTo>
                    <a:pt x="1696" y="2948"/>
                  </a:lnTo>
                  <a:lnTo>
                    <a:pt x="16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3308374" y="2222775"/>
              <a:ext cx="92463" cy="179444"/>
            </a:xfrm>
            <a:custGeom>
              <a:avLst/>
              <a:gdLst/>
              <a:ahLst/>
              <a:cxnLst/>
              <a:rect l="l" t="t" r="r" b="b"/>
              <a:pathLst>
                <a:path w="1231" h="2389" extrusionOk="0">
                  <a:moveTo>
                    <a:pt x="0" y="1"/>
                  </a:moveTo>
                  <a:lnTo>
                    <a:pt x="0" y="2389"/>
                  </a:lnTo>
                  <a:lnTo>
                    <a:pt x="1230" y="2389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3299060" y="2303445"/>
              <a:ext cx="111091" cy="18327"/>
            </a:xfrm>
            <a:custGeom>
              <a:avLst/>
              <a:gdLst/>
              <a:ahLst/>
              <a:cxnLst/>
              <a:rect l="l" t="t" r="r" b="b"/>
              <a:pathLst>
                <a:path w="1479" h="244" extrusionOk="0">
                  <a:moveTo>
                    <a:pt x="0" y="0"/>
                  </a:moveTo>
                  <a:lnTo>
                    <a:pt x="0" y="244"/>
                  </a:lnTo>
                  <a:lnTo>
                    <a:pt x="1479" y="24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3485040" y="2201893"/>
              <a:ext cx="127316" cy="221507"/>
            </a:xfrm>
            <a:custGeom>
              <a:avLst/>
              <a:gdLst/>
              <a:ahLst/>
              <a:cxnLst/>
              <a:rect l="l" t="t" r="r" b="b"/>
              <a:pathLst>
                <a:path w="1695" h="2949" extrusionOk="0">
                  <a:moveTo>
                    <a:pt x="0" y="0"/>
                  </a:moveTo>
                  <a:lnTo>
                    <a:pt x="0" y="2948"/>
                  </a:lnTo>
                  <a:lnTo>
                    <a:pt x="1695" y="2948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3502392" y="2222775"/>
              <a:ext cx="92463" cy="179444"/>
            </a:xfrm>
            <a:custGeom>
              <a:avLst/>
              <a:gdLst/>
              <a:ahLst/>
              <a:cxnLst/>
              <a:rect l="l" t="t" r="r" b="b"/>
              <a:pathLst>
                <a:path w="1231" h="2389" extrusionOk="0">
                  <a:moveTo>
                    <a:pt x="1" y="1"/>
                  </a:moveTo>
                  <a:lnTo>
                    <a:pt x="1" y="2389"/>
                  </a:lnTo>
                  <a:lnTo>
                    <a:pt x="1231" y="2389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3493078" y="2303445"/>
              <a:ext cx="111167" cy="18327"/>
            </a:xfrm>
            <a:custGeom>
              <a:avLst/>
              <a:gdLst/>
              <a:ahLst/>
              <a:cxnLst/>
              <a:rect l="l" t="t" r="r" b="b"/>
              <a:pathLst>
                <a:path w="1480" h="244" extrusionOk="0">
                  <a:moveTo>
                    <a:pt x="1" y="0"/>
                  </a:moveTo>
                  <a:lnTo>
                    <a:pt x="1" y="244"/>
                  </a:lnTo>
                  <a:lnTo>
                    <a:pt x="1479" y="24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3679133" y="2201893"/>
              <a:ext cx="127316" cy="221507"/>
            </a:xfrm>
            <a:custGeom>
              <a:avLst/>
              <a:gdLst/>
              <a:ahLst/>
              <a:cxnLst/>
              <a:rect l="l" t="t" r="r" b="b"/>
              <a:pathLst>
                <a:path w="1695" h="2949" extrusionOk="0">
                  <a:moveTo>
                    <a:pt x="0" y="0"/>
                  </a:moveTo>
                  <a:lnTo>
                    <a:pt x="0" y="2948"/>
                  </a:lnTo>
                  <a:lnTo>
                    <a:pt x="1694" y="2948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3696484" y="2222775"/>
              <a:ext cx="92463" cy="179444"/>
            </a:xfrm>
            <a:custGeom>
              <a:avLst/>
              <a:gdLst/>
              <a:ahLst/>
              <a:cxnLst/>
              <a:rect l="l" t="t" r="r" b="b"/>
              <a:pathLst>
                <a:path w="1231" h="2389" extrusionOk="0">
                  <a:moveTo>
                    <a:pt x="0" y="1"/>
                  </a:moveTo>
                  <a:lnTo>
                    <a:pt x="0" y="2389"/>
                  </a:lnTo>
                  <a:lnTo>
                    <a:pt x="1230" y="2389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687170" y="2303445"/>
              <a:ext cx="111091" cy="18327"/>
            </a:xfrm>
            <a:custGeom>
              <a:avLst/>
              <a:gdLst/>
              <a:ahLst/>
              <a:cxnLst/>
              <a:rect l="l" t="t" r="r" b="b"/>
              <a:pathLst>
                <a:path w="1479" h="244" extrusionOk="0">
                  <a:moveTo>
                    <a:pt x="0" y="0"/>
                  </a:moveTo>
                  <a:lnTo>
                    <a:pt x="0" y="244"/>
                  </a:lnTo>
                  <a:lnTo>
                    <a:pt x="1479" y="24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290798" y="2529307"/>
              <a:ext cx="127466" cy="221507"/>
            </a:xfrm>
            <a:custGeom>
              <a:avLst/>
              <a:gdLst/>
              <a:ahLst/>
              <a:cxnLst/>
              <a:rect l="l" t="t" r="r" b="b"/>
              <a:pathLst>
                <a:path w="1697" h="2949" extrusionOk="0">
                  <a:moveTo>
                    <a:pt x="1" y="0"/>
                  </a:moveTo>
                  <a:lnTo>
                    <a:pt x="1" y="2948"/>
                  </a:lnTo>
                  <a:lnTo>
                    <a:pt x="1696" y="2948"/>
                  </a:lnTo>
                  <a:lnTo>
                    <a:pt x="16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3308374" y="2550339"/>
              <a:ext cx="92463" cy="179444"/>
            </a:xfrm>
            <a:custGeom>
              <a:avLst/>
              <a:gdLst/>
              <a:ahLst/>
              <a:cxnLst/>
              <a:rect l="l" t="t" r="r" b="b"/>
              <a:pathLst>
                <a:path w="1231" h="2389" extrusionOk="0">
                  <a:moveTo>
                    <a:pt x="0" y="1"/>
                  </a:moveTo>
                  <a:lnTo>
                    <a:pt x="0" y="2389"/>
                  </a:lnTo>
                  <a:lnTo>
                    <a:pt x="1230" y="2389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3299060" y="2630784"/>
              <a:ext cx="111091" cy="18403"/>
            </a:xfrm>
            <a:custGeom>
              <a:avLst/>
              <a:gdLst/>
              <a:ahLst/>
              <a:cxnLst/>
              <a:rect l="l" t="t" r="r" b="b"/>
              <a:pathLst>
                <a:path w="1479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479" y="24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3485040" y="2529307"/>
              <a:ext cx="127316" cy="221507"/>
            </a:xfrm>
            <a:custGeom>
              <a:avLst/>
              <a:gdLst/>
              <a:ahLst/>
              <a:cxnLst/>
              <a:rect l="l" t="t" r="r" b="b"/>
              <a:pathLst>
                <a:path w="1695" h="2949" extrusionOk="0">
                  <a:moveTo>
                    <a:pt x="0" y="0"/>
                  </a:moveTo>
                  <a:lnTo>
                    <a:pt x="0" y="2948"/>
                  </a:lnTo>
                  <a:lnTo>
                    <a:pt x="1695" y="2948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3502392" y="2550339"/>
              <a:ext cx="92463" cy="179444"/>
            </a:xfrm>
            <a:custGeom>
              <a:avLst/>
              <a:gdLst/>
              <a:ahLst/>
              <a:cxnLst/>
              <a:rect l="l" t="t" r="r" b="b"/>
              <a:pathLst>
                <a:path w="1231" h="2389" extrusionOk="0">
                  <a:moveTo>
                    <a:pt x="1" y="1"/>
                  </a:moveTo>
                  <a:lnTo>
                    <a:pt x="1" y="2389"/>
                  </a:lnTo>
                  <a:lnTo>
                    <a:pt x="1231" y="2389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3493078" y="2630784"/>
              <a:ext cx="111167" cy="18403"/>
            </a:xfrm>
            <a:custGeom>
              <a:avLst/>
              <a:gdLst/>
              <a:ahLst/>
              <a:cxnLst/>
              <a:rect l="l" t="t" r="r" b="b"/>
              <a:pathLst>
                <a:path w="1480" h="245" extrusionOk="0">
                  <a:moveTo>
                    <a:pt x="1" y="1"/>
                  </a:moveTo>
                  <a:lnTo>
                    <a:pt x="1" y="244"/>
                  </a:lnTo>
                  <a:lnTo>
                    <a:pt x="1479" y="24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679133" y="2529307"/>
              <a:ext cx="127316" cy="221507"/>
            </a:xfrm>
            <a:custGeom>
              <a:avLst/>
              <a:gdLst/>
              <a:ahLst/>
              <a:cxnLst/>
              <a:rect l="l" t="t" r="r" b="b"/>
              <a:pathLst>
                <a:path w="1695" h="2949" extrusionOk="0">
                  <a:moveTo>
                    <a:pt x="0" y="0"/>
                  </a:moveTo>
                  <a:lnTo>
                    <a:pt x="0" y="2948"/>
                  </a:lnTo>
                  <a:lnTo>
                    <a:pt x="1694" y="2948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696484" y="2550339"/>
              <a:ext cx="92463" cy="179444"/>
            </a:xfrm>
            <a:custGeom>
              <a:avLst/>
              <a:gdLst/>
              <a:ahLst/>
              <a:cxnLst/>
              <a:rect l="l" t="t" r="r" b="b"/>
              <a:pathLst>
                <a:path w="1231" h="2389" extrusionOk="0">
                  <a:moveTo>
                    <a:pt x="0" y="1"/>
                  </a:moveTo>
                  <a:lnTo>
                    <a:pt x="0" y="2389"/>
                  </a:lnTo>
                  <a:lnTo>
                    <a:pt x="1230" y="2389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687170" y="2630784"/>
              <a:ext cx="111091" cy="18403"/>
            </a:xfrm>
            <a:custGeom>
              <a:avLst/>
              <a:gdLst/>
              <a:ahLst/>
              <a:cxnLst/>
              <a:rect l="l" t="t" r="r" b="b"/>
              <a:pathLst>
                <a:path w="1479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479" y="24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3290798" y="2856796"/>
              <a:ext cx="127466" cy="221507"/>
            </a:xfrm>
            <a:custGeom>
              <a:avLst/>
              <a:gdLst/>
              <a:ahLst/>
              <a:cxnLst/>
              <a:rect l="l" t="t" r="r" b="b"/>
              <a:pathLst>
                <a:path w="1697" h="2949" extrusionOk="0">
                  <a:moveTo>
                    <a:pt x="1" y="0"/>
                  </a:moveTo>
                  <a:lnTo>
                    <a:pt x="1" y="2949"/>
                  </a:lnTo>
                  <a:lnTo>
                    <a:pt x="1696" y="2949"/>
                  </a:lnTo>
                  <a:lnTo>
                    <a:pt x="1696" y="0"/>
                  </a:lnTo>
                  <a:close/>
                </a:path>
              </a:pathLst>
            </a:custGeom>
            <a:solidFill>
              <a:srgbClr val="328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3308374" y="2877828"/>
              <a:ext cx="92463" cy="179444"/>
            </a:xfrm>
            <a:custGeom>
              <a:avLst/>
              <a:gdLst/>
              <a:ahLst/>
              <a:cxnLst/>
              <a:rect l="l" t="t" r="r" b="b"/>
              <a:pathLst>
                <a:path w="1231" h="2389" extrusionOk="0">
                  <a:moveTo>
                    <a:pt x="0" y="0"/>
                  </a:moveTo>
                  <a:lnTo>
                    <a:pt x="0" y="2388"/>
                  </a:lnTo>
                  <a:lnTo>
                    <a:pt x="1230" y="2388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3299060" y="2958273"/>
              <a:ext cx="111091" cy="18403"/>
            </a:xfrm>
            <a:custGeom>
              <a:avLst/>
              <a:gdLst/>
              <a:ahLst/>
              <a:cxnLst/>
              <a:rect l="l" t="t" r="r" b="b"/>
              <a:pathLst>
                <a:path w="1479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479" y="24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rgbClr val="328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485040" y="2856796"/>
              <a:ext cx="127316" cy="221507"/>
            </a:xfrm>
            <a:custGeom>
              <a:avLst/>
              <a:gdLst/>
              <a:ahLst/>
              <a:cxnLst/>
              <a:rect l="l" t="t" r="r" b="b"/>
              <a:pathLst>
                <a:path w="1695" h="2949" extrusionOk="0">
                  <a:moveTo>
                    <a:pt x="0" y="0"/>
                  </a:moveTo>
                  <a:lnTo>
                    <a:pt x="0" y="2949"/>
                  </a:lnTo>
                  <a:lnTo>
                    <a:pt x="1695" y="2949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328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3502392" y="2877828"/>
              <a:ext cx="92463" cy="179444"/>
            </a:xfrm>
            <a:custGeom>
              <a:avLst/>
              <a:gdLst/>
              <a:ahLst/>
              <a:cxnLst/>
              <a:rect l="l" t="t" r="r" b="b"/>
              <a:pathLst>
                <a:path w="1231" h="2389" extrusionOk="0">
                  <a:moveTo>
                    <a:pt x="1" y="0"/>
                  </a:moveTo>
                  <a:lnTo>
                    <a:pt x="1" y="2388"/>
                  </a:lnTo>
                  <a:lnTo>
                    <a:pt x="1231" y="2388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3493078" y="2958273"/>
              <a:ext cx="111167" cy="18403"/>
            </a:xfrm>
            <a:custGeom>
              <a:avLst/>
              <a:gdLst/>
              <a:ahLst/>
              <a:cxnLst/>
              <a:rect l="l" t="t" r="r" b="b"/>
              <a:pathLst>
                <a:path w="1480" h="245" extrusionOk="0">
                  <a:moveTo>
                    <a:pt x="1" y="1"/>
                  </a:moveTo>
                  <a:lnTo>
                    <a:pt x="1" y="244"/>
                  </a:lnTo>
                  <a:lnTo>
                    <a:pt x="1479" y="24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rgbClr val="328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3679133" y="2856796"/>
              <a:ext cx="127316" cy="221507"/>
            </a:xfrm>
            <a:custGeom>
              <a:avLst/>
              <a:gdLst/>
              <a:ahLst/>
              <a:cxnLst/>
              <a:rect l="l" t="t" r="r" b="b"/>
              <a:pathLst>
                <a:path w="1695" h="2949" extrusionOk="0">
                  <a:moveTo>
                    <a:pt x="0" y="0"/>
                  </a:moveTo>
                  <a:lnTo>
                    <a:pt x="0" y="2949"/>
                  </a:lnTo>
                  <a:lnTo>
                    <a:pt x="1694" y="294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328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3696484" y="2877828"/>
              <a:ext cx="92463" cy="179444"/>
            </a:xfrm>
            <a:custGeom>
              <a:avLst/>
              <a:gdLst/>
              <a:ahLst/>
              <a:cxnLst/>
              <a:rect l="l" t="t" r="r" b="b"/>
              <a:pathLst>
                <a:path w="1231" h="2389" extrusionOk="0">
                  <a:moveTo>
                    <a:pt x="0" y="0"/>
                  </a:moveTo>
                  <a:lnTo>
                    <a:pt x="0" y="2388"/>
                  </a:lnTo>
                  <a:lnTo>
                    <a:pt x="1230" y="2388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3687170" y="2958273"/>
              <a:ext cx="111091" cy="18403"/>
            </a:xfrm>
            <a:custGeom>
              <a:avLst/>
              <a:gdLst/>
              <a:ahLst/>
              <a:cxnLst/>
              <a:rect l="l" t="t" r="r" b="b"/>
              <a:pathLst>
                <a:path w="1479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479" y="24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rgbClr val="328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220717" y="2111684"/>
              <a:ext cx="699523" cy="40185"/>
            </a:xfrm>
            <a:custGeom>
              <a:avLst/>
              <a:gdLst/>
              <a:ahLst/>
              <a:cxnLst/>
              <a:rect l="l" t="t" r="r" b="b"/>
              <a:pathLst>
                <a:path w="9313" h="535" extrusionOk="0">
                  <a:moveTo>
                    <a:pt x="1" y="0"/>
                  </a:moveTo>
                  <a:lnTo>
                    <a:pt x="1" y="534"/>
                  </a:lnTo>
                  <a:lnTo>
                    <a:pt x="9313" y="534"/>
                  </a:lnTo>
                  <a:lnTo>
                    <a:pt x="93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220717" y="3189844"/>
              <a:ext cx="656333" cy="148873"/>
            </a:xfrm>
            <a:custGeom>
              <a:avLst/>
              <a:gdLst/>
              <a:ahLst/>
              <a:cxnLst/>
              <a:rect l="l" t="t" r="r" b="b"/>
              <a:pathLst>
                <a:path w="8738" h="1982" extrusionOk="0">
                  <a:moveTo>
                    <a:pt x="1" y="1"/>
                  </a:moveTo>
                  <a:lnTo>
                    <a:pt x="1" y="1981"/>
                  </a:lnTo>
                  <a:lnTo>
                    <a:pt x="8738" y="1981"/>
                  </a:lnTo>
                  <a:lnTo>
                    <a:pt x="87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3308374" y="2222549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0" y="1"/>
                  </a:moveTo>
                  <a:lnTo>
                    <a:pt x="0" y="1074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3502392" y="2222549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1" y="1"/>
                  </a:moveTo>
                  <a:lnTo>
                    <a:pt x="1" y="1074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3696484" y="2222549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0" y="1"/>
                  </a:moveTo>
                  <a:lnTo>
                    <a:pt x="0" y="1074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3308374" y="2321397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0" y="0"/>
                  </a:moveTo>
                  <a:lnTo>
                    <a:pt x="0" y="1074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502392" y="2321397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1" y="0"/>
                  </a:moveTo>
                  <a:lnTo>
                    <a:pt x="1" y="1074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3696484" y="2321397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0" y="0"/>
                  </a:moveTo>
                  <a:lnTo>
                    <a:pt x="0" y="1074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3308374" y="2550339"/>
              <a:ext cx="92539" cy="80521"/>
            </a:xfrm>
            <a:custGeom>
              <a:avLst/>
              <a:gdLst/>
              <a:ahLst/>
              <a:cxnLst/>
              <a:rect l="l" t="t" r="r" b="b"/>
              <a:pathLst>
                <a:path w="1232" h="1072" extrusionOk="0">
                  <a:moveTo>
                    <a:pt x="0" y="1"/>
                  </a:moveTo>
                  <a:lnTo>
                    <a:pt x="0" y="1072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3502392" y="2550339"/>
              <a:ext cx="92539" cy="80521"/>
            </a:xfrm>
            <a:custGeom>
              <a:avLst/>
              <a:gdLst/>
              <a:ahLst/>
              <a:cxnLst/>
              <a:rect l="l" t="t" r="r" b="b"/>
              <a:pathLst>
                <a:path w="1232" h="1072" extrusionOk="0">
                  <a:moveTo>
                    <a:pt x="1" y="1"/>
                  </a:moveTo>
                  <a:lnTo>
                    <a:pt x="1" y="1072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3696484" y="2550339"/>
              <a:ext cx="92539" cy="80521"/>
            </a:xfrm>
            <a:custGeom>
              <a:avLst/>
              <a:gdLst/>
              <a:ahLst/>
              <a:cxnLst/>
              <a:rect l="l" t="t" r="r" b="b"/>
              <a:pathLst>
                <a:path w="1232" h="1072" extrusionOk="0">
                  <a:moveTo>
                    <a:pt x="0" y="1"/>
                  </a:moveTo>
                  <a:lnTo>
                    <a:pt x="0" y="1072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308374" y="2649186"/>
              <a:ext cx="92539" cy="80596"/>
            </a:xfrm>
            <a:custGeom>
              <a:avLst/>
              <a:gdLst/>
              <a:ahLst/>
              <a:cxnLst/>
              <a:rect l="l" t="t" r="r" b="b"/>
              <a:pathLst>
                <a:path w="1232" h="1073" extrusionOk="0">
                  <a:moveTo>
                    <a:pt x="0" y="0"/>
                  </a:moveTo>
                  <a:lnTo>
                    <a:pt x="0" y="1073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502392" y="2649186"/>
              <a:ext cx="92539" cy="80596"/>
            </a:xfrm>
            <a:custGeom>
              <a:avLst/>
              <a:gdLst/>
              <a:ahLst/>
              <a:cxnLst/>
              <a:rect l="l" t="t" r="r" b="b"/>
              <a:pathLst>
                <a:path w="1232" h="1073" extrusionOk="0">
                  <a:moveTo>
                    <a:pt x="1" y="0"/>
                  </a:moveTo>
                  <a:lnTo>
                    <a:pt x="1" y="107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3696484" y="2649186"/>
              <a:ext cx="92539" cy="80596"/>
            </a:xfrm>
            <a:custGeom>
              <a:avLst/>
              <a:gdLst/>
              <a:ahLst/>
              <a:cxnLst/>
              <a:rect l="l" t="t" r="r" b="b"/>
              <a:pathLst>
                <a:path w="1232" h="1073" extrusionOk="0">
                  <a:moveTo>
                    <a:pt x="0" y="0"/>
                  </a:moveTo>
                  <a:lnTo>
                    <a:pt x="0" y="1073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3308374" y="2877828"/>
              <a:ext cx="92539" cy="80596"/>
            </a:xfrm>
            <a:custGeom>
              <a:avLst/>
              <a:gdLst/>
              <a:ahLst/>
              <a:cxnLst/>
              <a:rect l="l" t="t" r="r" b="b"/>
              <a:pathLst>
                <a:path w="1232" h="1073" extrusionOk="0">
                  <a:moveTo>
                    <a:pt x="0" y="0"/>
                  </a:moveTo>
                  <a:lnTo>
                    <a:pt x="0" y="1073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3502392" y="2877828"/>
              <a:ext cx="92539" cy="80596"/>
            </a:xfrm>
            <a:custGeom>
              <a:avLst/>
              <a:gdLst/>
              <a:ahLst/>
              <a:cxnLst/>
              <a:rect l="l" t="t" r="r" b="b"/>
              <a:pathLst>
                <a:path w="1232" h="1073" extrusionOk="0">
                  <a:moveTo>
                    <a:pt x="1" y="0"/>
                  </a:moveTo>
                  <a:lnTo>
                    <a:pt x="1" y="107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696484" y="2877828"/>
              <a:ext cx="92539" cy="80596"/>
            </a:xfrm>
            <a:custGeom>
              <a:avLst/>
              <a:gdLst/>
              <a:ahLst/>
              <a:cxnLst/>
              <a:rect l="l" t="t" r="r" b="b"/>
              <a:pathLst>
                <a:path w="1232" h="1073" extrusionOk="0">
                  <a:moveTo>
                    <a:pt x="0" y="0"/>
                  </a:moveTo>
                  <a:lnTo>
                    <a:pt x="0" y="1073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3308374" y="2976675"/>
              <a:ext cx="92539" cy="80596"/>
            </a:xfrm>
            <a:custGeom>
              <a:avLst/>
              <a:gdLst/>
              <a:ahLst/>
              <a:cxnLst/>
              <a:rect l="l" t="t" r="r" b="b"/>
              <a:pathLst>
                <a:path w="1232" h="1073" extrusionOk="0">
                  <a:moveTo>
                    <a:pt x="0" y="0"/>
                  </a:moveTo>
                  <a:lnTo>
                    <a:pt x="0" y="107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3502392" y="2976675"/>
              <a:ext cx="92539" cy="80596"/>
            </a:xfrm>
            <a:custGeom>
              <a:avLst/>
              <a:gdLst/>
              <a:ahLst/>
              <a:cxnLst/>
              <a:rect l="l" t="t" r="r" b="b"/>
              <a:pathLst>
                <a:path w="1232" h="1073" extrusionOk="0">
                  <a:moveTo>
                    <a:pt x="1" y="0"/>
                  </a:moveTo>
                  <a:lnTo>
                    <a:pt x="1" y="1072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3696484" y="2976675"/>
              <a:ext cx="92539" cy="80596"/>
            </a:xfrm>
            <a:custGeom>
              <a:avLst/>
              <a:gdLst/>
              <a:ahLst/>
              <a:cxnLst/>
              <a:rect l="l" t="t" r="r" b="b"/>
              <a:pathLst>
                <a:path w="1232" h="1073" extrusionOk="0">
                  <a:moveTo>
                    <a:pt x="0" y="0"/>
                  </a:moveTo>
                  <a:lnTo>
                    <a:pt x="0" y="107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1319754" y="2011184"/>
              <a:ext cx="734300" cy="100350"/>
            </a:xfrm>
            <a:custGeom>
              <a:avLst/>
              <a:gdLst/>
              <a:ahLst/>
              <a:cxnLst/>
              <a:rect l="l" t="t" r="r" b="b"/>
              <a:pathLst>
                <a:path w="9776" h="1336" extrusionOk="0">
                  <a:moveTo>
                    <a:pt x="0" y="1"/>
                  </a:moveTo>
                  <a:lnTo>
                    <a:pt x="0" y="1335"/>
                  </a:lnTo>
                  <a:lnTo>
                    <a:pt x="9776" y="1335"/>
                  </a:lnTo>
                  <a:lnTo>
                    <a:pt x="97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1398248" y="2111383"/>
              <a:ext cx="655807" cy="1226963"/>
            </a:xfrm>
            <a:custGeom>
              <a:avLst/>
              <a:gdLst/>
              <a:ahLst/>
              <a:cxnLst/>
              <a:rect l="l" t="t" r="r" b="b"/>
              <a:pathLst>
                <a:path w="8731" h="16335" extrusionOk="0">
                  <a:moveTo>
                    <a:pt x="1" y="0"/>
                  </a:moveTo>
                  <a:lnTo>
                    <a:pt x="1" y="16334"/>
                  </a:lnTo>
                  <a:lnTo>
                    <a:pt x="8731" y="16334"/>
                  </a:lnTo>
                  <a:lnTo>
                    <a:pt x="87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1468478" y="2201593"/>
              <a:ext cx="127316" cy="221582"/>
            </a:xfrm>
            <a:custGeom>
              <a:avLst/>
              <a:gdLst/>
              <a:ahLst/>
              <a:cxnLst/>
              <a:rect l="l" t="t" r="r" b="b"/>
              <a:pathLst>
                <a:path w="1695" h="2950" extrusionOk="0">
                  <a:moveTo>
                    <a:pt x="0" y="0"/>
                  </a:moveTo>
                  <a:lnTo>
                    <a:pt x="0" y="2949"/>
                  </a:lnTo>
                  <a:lnTo>
                    <a:pt x="1694" y="294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1485830" y="2222549"/>
              <a:ext cx="92539" cy="179369"/>
            </a:xfrm>
            <a:custGeom>
              <a:avLst/>
              <a:gdLst/>
              <a:ahLst/>
              <a:cxnLst/>
              <a:rect l="l" t="t" r="r" b="b"/>
              <a:pathLst>
                <a:path w="1232" h="2388" extrusionOk="0">
                  <a:moveTo>
                    <a:pt x="0" y="1"/>
                  </a:moveTo>
                  <a:lnTo>
                    <a:pt x="0" y="2388"/>
                  </a:lnTo>
                  <a:lnTo>
                    <a:pt x="1231" y="2388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1476516" y="2303070"/>
              <a:ext cx="111091" cy="18403"/>
            </a:xfrm>
            <a:custGeom>
              <a:avLst/>
              <a:gdLst/>
              <a:ahLst/>
              <a:cxnLst/>
              <a:rect l="l" t="t" r="r" b="b"/>
              <a:pathLst>
                <a:path w="1479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479" y="24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1662496" y="2201593"/>
              <a:ext cx="127391" cy="221582"/>
            </a:xfrm>
            <a:custGeom>
              <a:avLst/>
              <a:gdLst/>
              <a:ahLst/>
              <a:cxnLst/>
              <a:rect l="l" t="t" r="r" b="b"/>
              <a:pathLst>
                <a:path w="1696" h="2950" extrusionOk="0">
                  <a:moveTo>
                    <a:pt x="1" y="0"/>
                  </a:moveTo>
                  <a:lnTo>
                    <a:pt x="1" y="2949"/>
                  </a:lnTo>
                  <a:lnTo>
                    <a:pt x="1695" y="2949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1679847" y="2222549"/>
              <a:ext cx="92539" cy="179369"/>
            </a:xfrm>
            <a:custGeom>
              <a:avLst/>
              <a:gdLst/>
              <a:ahLst/>
              <a:cxnLst/>
              <a:rect l="l" t="t" r="r" b="b"/>
              <a:pathLst>
                <a:path w="1232" h="2388" extrusionOk="0">
                  <a:moveTo>
                    <a:pt x="1" y="1"/>
                  </a:moveTo>
                  <a:lnTo>
                    <a:pt x="1" y="2388"/>
                  </a:lnTo>
                  <a:lnTo>
                    <a:pt x="1232" y="2388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1670608" y="2303070"/>
              <a:ext cx="111091" cy="18403"/>
            </a:xfrm>
            <a:custGeom>
              <a:avLst/>
              <a:gdLst/>
              <a:ahLst/>
              <a:cxnLst/>
              <a:rect l="l" t="t" r="r" b="b"/>
              <a:pathLst>
                <a:path w="1479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479" y="24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1856588" y="2201593"/>
              <a:ext cx="127316" cy="221582"/>
            </a:xfrm>
            <a:custGeom>
              <a:avLst/>
              <a:gdLst/>
              <a:ahLst/>
              <a:cxnLst/>
              <a:rect l="l" t="t" r="r" b="b"/>
              <a:pathLst>
                <a:path w="1695" h="2950" extrusionOk="0">
                  <a:moveTo>
                    <a:pt x="0" y="0"/>
                  </a:moveTo>
                  <a:lnTo>
                    <a:pt x="0" y="2949"/>
                  </a:lnTo>
                  <a:lnTo>
                    <a:pt x="1695" y="2949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1874089" y="2222549"/>
              <a:ext cx="92463" cy="179369"/>
            </a:xfrm>
            <a:custGeom>
              <a:avLst/>
              <a:gdLst/>
              <a:ahLst/>
              <a:cxnLst/>
              <a:rect l="l" t="t" r="r" b="b"/>
              <a:pathLst>
                <a:path w="1231" h="2388" extrusionOk="0">
                  <a:moveTo>
                    <a:pt x="0" y="1"/>
                  </a:moveTo>
                  <a:lnTo>
                    <a:pt x="0" y="2388"/>
                  </a:lnTo>
                  <a:lnTo>
                    <a:pt x="1230" y="2388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1864700" y="2303070"/>
              <a:ext cx="111167" cy="18403"/>
            </a:xfrm>
            <a:custGeom>
              <a:avLst/>
              <a:gdLst/>
              <a:ahLst/>
              <a:cxnLst/>
              <a:rect l="l" t="t" r="r" b="b"/>
              <a:pathLst>
                <a:path w="1480" h="245" extrusionOk="0">
                  <a:moveTo>
                    <a:pt x="1" y="1"/>
                  </a:moveTo>
                  <a:lnTo>
                    <a:pt x="1" y="244"/>
                  </a:lnTo>
                  <a:lnTo>
                    <a:pt x="1479" y="244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1468478" y="2529157"/>
              <a:ext cx="127316" cy="221432"/>
            </a:xfrm>
            <a:custGeom>
              <a:avLst/>
              <a:gdLst/>
              <a:ahLst/>
              <a:cxnLst/>
              <a:rect l="l" t="t" r="r" b="b"/>
              <a:pathLst>
                <a:path w="1695" h="2948" extrusionOk="0">
                  <a:moveTo>
                    <a:pt x="0" y="0"/>
                  </a:moveTo>
                  <a:lnTo>
                    <a:pt x="0" y="2948"/>
                  </a:lnTo>
                  <a:lnTo>
                    <a:pt x="1694" y="2948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1485830" y="2550038"/>
              <a:ext cx="92539" cy="179444"/>
            </a:xfrm>
            <a:custGeom>
              <a:avLst/>
              <a:gdLst/>
              <a:ahLst/>
              <a:cxnLst/>
              <a:rect l="l" t="t" r="r" b="b"/>
              <a:pathLst>
                <a:path w="1232" h="2389" extrusionOk="0">
                  <a:moveTo>
                    <a:pt x="0" y="0"/>
                  </a:moveTo>
                  <a:lnTo>
                    <a:pt x="0" y="2389"/>
                  </a:lnTo>
                  <a:lnTo>
                    <a:pt x="1231" y="2389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1476516" y="2630634"/>
              <a:ext cx="111091" cy="18327"/>
            </a:xfrm>
            <a:custGeom>
              <a:avLst/>
              <a:gdLst/>
              <a:ahLst/>
              <a:cxnLst/>
              <a:rect l="l" t="t" r="r" b="b"/>
              <a:pathLst>
                <a:path w="1479" h="244" extrusionOk="0">
                  <a:moveTo>
                    <a:pt x="0" y="1"/>
                  </a:moveTo>
                  <a:lnTo>
                    <a:pt x="0" y="243"/>
                  </a:lnTo>
                  <a:lnTo>
                    <a:pt x="1479" y="243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1662496" y="2529157"/>
              <a:ext cx="127391" cy="221432"/>
            </a:xfrm>
            <a:custGeom>
              <a:avLst/>
              <a:gdLst/>
              <a:ahLst/>
              <a:cxnLst/>
              <a:rect l="l" t="t" r="r" b="b"/>
              <a:pathLst>
                <a:path w="1696" h="2948" extrusionOk="0">
                  <a:moveTo>
                    <a:pt x="1" y="0"/>
                  </a:moveTo>
                  <a:lnTo>
                    <a:pt x="1" y="2948"/>
                  </a:lnTo>
                  <a:lnTo>
                    <a:pt x="1695" y="2948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1679847" y="2550038"/>
              <a:ext cx="92539" cy="179444"/>
            </a:xfrm>
            <a:custGeom>
              <a:avLst/>
              <a:gdLst/>
              <a:ahLst/>
              <a:cxnLst/>
              <a:rect l="l" t="t" r="r" b="b"/>
              <a:pathLst>
                <a:path w="1232" h="2389" extrusionOk="0">
                  <a:moveTo>
                    <a:pt x="1" y="0"/>
                  </a:moveTo>
                  <a:lnTo>
                    <a:pt x="1" y="2389"/>
                  </a:lnTo>
                  <a:lnTo>
                    <a:pt x="1232" y="2389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1670608" y="2630634"/>
              <a:ext cx="111091" cy="18327"/>
            </a:xfrm>
            <a:custGeom>
              <a:avLst/>
              <a:gdLst/>
              <a:ahLst/>
              <a:cxnLst/>
              <a:rect l="l" t="t" r="r" b="b"/>
              <a:pathLst>
                <a:path w="1479" h="244" extrusionOk="0">
                  <a:moveTo>
                    <a:pt x="0" y="1"/>
                  </a:moveTo>
                  <a:lnTo>
                    <a:pt x="0" y="243"/>
                  </a:lnTo>
                  <a:lnTo>
                    <a:pt x="1479" y="243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1856588" y="2529157"/>
              <a:ext cx="127316" cy="221432"/>
            </a:xfrm>
            <a:custGeom>
              <a:avLst/>
              <a:gdLst/>
              <a:ahLst/>
              <a:cxnLst/>
              <a:rect l="l" t="t" r="r" b="b"/>
              <a:pathLst>
                <a:path w="1695" h="2948" extrusionOk="0">
                  <a:moveTo>
                    <a:pt x="0" y="0"/>
                  </a:moveTo>
                  <a:lnTo>
                    <a:pt x="0" y="2948"/>
                  </a:lnTo>
                  <a:lnTo>
                    <a:pt x="1695" y="2948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1874089" y="2550038"/>
              <a:ext cx="92463" cy="179444"/>
            </a:xfrm>
            <a:custGeom>
              <a:avLst/>
              <a:gdLst/>
              <a:ahLst/>
              <a:cxnLst/>
              <a:rect l="l" t="t" r="r" b="b"/>
              <a:pathLst>
                <a:path w="1231" h="2389" extrusionOk="0">
                  <a:moveTo>
                    <a:pt x="0" y="0"/>
                  </a:moveTo>
                  <a:lnTo>
                    <a:pt x="0" y="2389"/>
                  </a:lnTo>
                  <a:lnTo>
                    <a:pt x="1230" y="2389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1864700" y="2630634"/>
              <a:ext cx="111167" cy="18327"/>
            </a:xfrm>
            <a:custGeom>
              <a:avLst/>
              <a:gdLst/>
              <a:ahLst/>
              <a:cxnLst/>
              <a:rect l="l" t="t" r="r" b="b"/>
              <a:pathLst>
                <a:path w="1480" h="244" extrusionOk="0">
                  <a:moveTo>
                    <a:pt x="1" y="1"/>
                  </a:moveTo>
                  <a:lnTo>
                    <a:pt x="1" y="243"/>
                  </a:lnTo>
                  <a:lnTo>
                    <a:pt x="1479" y="243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1468478" y="2856421"/>
              <a:ext cx="127316" cy="221582"/>
            </a:xfrm>
            <a:custGeom>
              <a:avLst/>
              <a:gdLst/>
              <a:ahLst/>
              <a:cxnLst/>
              <a:rect l="l" t="t" r="r" b="b"/>
              <a:pathLst>
                <a:path w="1695" h="2950" extrusionOk="0">
                  <a:moveTo>
                    <a:pt x="0" y="1"/>
                  </a:moveTo>
                  <a:lnTo>
                    <a:pt x="0" y="2950"/>
                  </a:lnTo>
                  <a:lnTo>
                    <a:pt x="1694" y="2950"/>
                  </a:lnTo>
                  <a:lnTo>
                    <a:pt x="16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485830" y="2877527"/>
              <a:ext cx="92539" cy="179444"/>
            </a:xfrm>
            <a:custGeom>
              <a:avLst/>
              <a:gdLst/>
              <a:ahLst/>
              <a:cxnLst/>
              <a:rect l="l" t="t" r="r" b="b"/>
              <a:pathLst>
                <a:path w="1232" h="2389" extrusionOk="0">
                  <a:moveTo>
                    <a:pt x="0" y="0"/>
                  </a:moveTo>
                  <a:lnTo>
                    <a:pt x="0" y="2388"/>
                  </a:lnTo>
                  <a:lnTo>
                    <a:pt x="1231" y="2388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1476516" y="2958047"/>
              <a:ext cx="111091" cy="18327"/>
            </a:xfrm>
            <a:custGeom>
              <a:avLst/>
              <a:gdLst/>
              <a:ahLst/>
              <a:cxnLst/>
              <a:rect l="l" t="t" r="r" b="b"/>
              <a:pathLst>
                <a:path w="1479" h="244" extrusionOk="0">
                  <a:moveTo>
                    <a:pt x="0" y="1"/>
                  </a:moveTo>
                  <a:lnTo>
                    <a:pt x="0" y="243"/>
                  </a:lnTo>
                  <a:lnTo>
                    <a:pt x="1479" y="243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rgbClr val="328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1662496" y="2856421"/>
              <a:ext cx="127391" cy="221582"/>
            </a:xfrm>
            <a:custGeom>
              <a:avLst/>
              <a:gdLst/>
              <a:ahLst/>
              <a:cxnLst/>
              <a:rect l="l" t="t" r="r" b="b"/>
              <a:pathLst>
                <a:path w="1696" h="2950" extrusionOk="0">
                  <a:moveTo>
                    <a:pt x="1" y="1"/>
                  </a:moveTo>
                  <a:lnTo>
                    <a:pt x="1" y="2950"/>
                  </a:lnTo>
                  <a:lnTo>
                    <a:pt x="1695" y="2950"/>
                  </a:lnTo>
                  <a:lnTo>
                    <a:pt x="16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1679847" y="2877527"/>
              <a:ext cx="92539" cy="179444"/>
            </a:xfrm>
            <a:custGeom>
              <a:avLst/>
              <a:gdLst/>
              <a:ahLst/>
              <a:cxnLst/>
              <a:rect l="l" t="t" r="r" b="b"/>
              <a:pathLst>
                <a:path w="1232" h="2389" extrusionOk="0">
                  <a:moveTo>
                    <a:pt x="1" y="0"/>
                  </a:moveTo>
                  <a:lnTo>
                    <a:pt x="1" y="2388"/>
                  </a:lnTo>
                  <a:lnTo>
                    <a:pt x="1232" y="2388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1670608" y="2958047"/>
              <a:ext cx="111091" cy="18327"/>
            </a:xfrm>
            <a:custGeom>
              <a:avLst/>
              <a:gdLst/>
              <a:ahLst/>
              <a:cxnLst/>
              <a:rect l="l" t="t" r="r" b="b"/>
              <a:pathLst>
                <a:path w="1479" h="244" extrusionOk="0">
                  <a:moveTo>
                    <a:pt x="0" y="1"/>
                  </a:moveTo>
                  <a:lnTo>
                    <a:pt x="0" y="243"/>
                  </a:lnTo>
                  <a:lnTo>
                    <a:pt x="1479" y="243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rgbClr val="328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1856588" y="2856421"/>
              <a:ext cx="127316" cy="221582"/>
            </a:xfrm>
            <a:custGeom>
              <a:avLst/>
              <a:gdLst/>
              <a:ahLst/>
              <a:cxnLst/>
              <a:rect l="l" t="t" r="r" b="b"/>
              <a:pathLst>
                <a:path w="1695" h="2950" extrusionOk="0">
                  <a:moveTo>
                    <a:pt x="0" y="1"/>
                  </a:moveTo>
                  <a:lnTo>
                    <a:pt x="0" y="2950"/>
                  </a:lnTo>
                  <a:lnTo>
                    <a:pt x="1695" y="2950"/>
                  </a:lnTo>
                  <a:lnTo>
                    <a:pt x="16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1874089" y="2877527"/>
              <a:ext cx="92463" cy="179444"/>
            </a:xfrm>
            <a:custGeom>
              <a:avLst/>
              <a:gdLst/>
              <a:ahLst/>
              <a:cxnLst/>
              <a:rect l="l" t="t" r="r" b="b"/>
              <a:pathLst>
                <a:path w="1231" h="2389" extrusionOk="0">
                  <a:moveTo>
                    <a:pt x="0" y="0"/>
                  </a:moveTo>
                  <a:lnTo>
                    <a:pt x="0" y="2388"/>
                  </a:lnTo>
                  <a:lnTo>
                    <a:pt x="1230" y="2388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1864700" y="2958047"/>
              <a:ext cx="111167" cy="18327"/>
            </a:xfrm>
            <a:custGeom>
              <a:avLst/>
              <a:gdLst/>
              <a:ahLst/>
              <a:cxnLst/>
              <a:rect l="l" t="t" r="r" b="b"/>
              <a:pathLst>
                <a:path w="1480" h="244" extrusionOk="0">
                  <a:moveTo>
                    <a:pt x="1" y="1"/>
                  </a:moveTo>
                  <a:lnTo>
                    <a:pt x="1" y="243"/>
                  </a:lnTo>
                  <a:lnTo>
                    <a:pt x="1479" y="243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rgbClr val="328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1398248" y="3189543"/>
              <a:ext cx="655807" cy="148948"/>
            </a:xfrm>
            <a:custGeom>
              <a:avLst/>
              <a:gdLst/>
              <a:ahLst/>
              <a:cxnLst/>
              <a:rect l="l" t="t" r="r" b="b"/>
              <a:pathLst>
                <a:path w="8731" h="1983" extrusionOk="0">
                  <a:moveTo>
                    <a:pt x="1" y="0"/>
                  </a:moveTo>
                  <a:lnTo>
                    <a:pt x="1" y="1982"/>
                  </a:lnTo>
                  <a:lnTo>
                    <a:pt x="8731" y="1982"/>
                  </a:lnTo>
                  <a:lnTo>
                    <a:pt x="87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1354457" y="2111383"/>
              <a:ext cx="699598" cy="40185"/>
            </a:xfrm>
            <a:custGeom>
              <a:avLst/>
              <a:gdLst/>
              <a:ahLst/>
              <a:cxnLst/>
              <a:rect l="l" t="t" r="r" b="b"/>
              <a:pathLst>
                <a:path w="9314" h="535" extrusionOk="0">
                  <a:moveTo>
                    <a:pt x="1" y="0"/>
                  </a:moveTo>
                  <a:lnTo>
                    <a:pt x="1" y="534"/>
                  </a:lnTo>
                  <a:lnTo>
                    <a:pt x="9314" y="534"/>
                  </a:lnTo>
                  <a:lnTo>
                    <a:pt x="93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1485830" y="2222549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0" y="1"/>
                  </a:moveTo>
                  <a:lnTo>
                    <a:pt x="0" y="1074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1679847" y="2222549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1" y="1"/>
                  </a:moveTo>
                  <a:lnTo>
                    <a:pt x="1" y="1074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1874089" y="2222549"/>
              <a:ext cx="92463" cy="80671"/>
            </a:xfrm>
            <a:custGeom>
              <a:avLst/>
              <a:gdLst/>
              <a:ahLst/>
              <a:cxnLst/>
              <a:rect l="l" t="t" r="r" b="b"/>
              <a:pathLst>
                <a:path w="1231" h="1074" extrusionOk="0">
                  <a:moveTo>
                    <a:pt x="0" y="1"/>
                  </a:moveTo>
                  <a:lnTo>
                    <a:pt x="0" y="1074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1485830" y="2321397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0" y="0"/>
                  </a:moveTo>
                  <a:lnTo>
                    <a:pt x="0" y="1074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1679847" y="2321397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1" y="0"/>
                  </a:moveTo>
                  <a:lnTo>
                    <a:pt x="1" y="1074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1874089" y="2321397"/>
              <a:ext cx="92463" cy="80671"/>
            </a:xfrm>
            <a:custGeom>
              <a:avLst/>
              <a:gdLst/>
              <a:ahLst/>
              <a:cxnLst/>
              <a:rect l="l" t="t" r="r" b="b"/>
              <a:pathLst>
                <a:path w="1231" h="1074" extrusionOk="0">
                  <a:moveTo>
                    <a:pt x="0" y="0"/>
                  </a:moveTo>
                  <a:lnTo>
                    <a:pt x="0" y="1074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1485830" y="2550038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0" y="0"/>
                  </a:moveTo>
                  <a:lnTo>
                    <a:pt x="0" y="1074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1679847" y="2550038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1" y="0"/>
                  </a:moveTo>
                  <a:lnTo>
                    <a:pt x="1" y="1074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1874089" y="2550038"/>
              <a:ext cx="92463" cy="80671"/>
            </a:xfrm>
            <a:custGeom>
              <a:avLst/>
              <a:gdLst/>
              <a:ahLst/>
              <a:cxnLst/>
              <a:rect l="l" t="t" r="r" b="b"/>
              <a:pathLst>
                <a:path w="1231" h="1074" extrusionOk="0">
                  <a:moveTo>
                    <a:pt x="0" y="0"/>
                  </a:moveTo>
                  <a:lnTo>
                    <a:pt x="0" y="1074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1485830" y="2648886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0" y="0"/>
                  </a:moveTo>
                  <a:lnTo>
                    <a:pt x="0" y="1074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1679847" y="2648886"/>
              <a:ext cx="92539" cy="80671"/>
            </a:xfrm>
            <a:custGeom>
              <a:avLst/>
              <a:gdLst/>
              <a:ahLst/>
              <a:cxnLst/>
              <a:rect l="l" t="t" r="r" b="b"/>
              <a:pathLst>
                <a:path w="1232" h="1074" extrusionOk="0">
                  <a:moveTo>
                    <a:pt x="1" y="0"/>
                  </a:moveTo>
                  <a:lnTo>
                    <a:pt x="1" y="1074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1874089" y="2648886"/>
              <a:ext cx="92463" cy="80671"/>
            </a:xfrm>
            <a:custGeom>
              <a:avLst/>
              <a:gdLst/>
              <a:ahLst/>
              <a:cxnLst/>
              <a:rect l="l" t="t" r="r" b="b"/>
              <a:pathLst>
                <a:path w="1231" h="1074" extrusionOk="0">
                  <a:moveTo>
                    <a:pt x="0" y="0"/>
                  </a:moveTo>
                  <a:lnTo>
                    <a:pt x="0" y="1074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1485830" y="2877527"/>
              <a:ext cx="92539" cy="80596"/>
            </a:xfrm>
            <a:custGeom>
              <a:avLst/>
              <a:gdLst/>
              <a:ahLst/>
              <a:cxnLst/>
              <a:rect l="l" t="t" r="r" b="b"/>
              <a:pathLst>
                <a:path w="1232" h="1073" extrusionOk="0">
                  <a:moveTo>
                    <a:pt x="0" y="0"/>
                  </a:moveTo>
                  <a:lnTo>
                    <a:pt x="0" y="1073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1679847" y="2877527"/>
              <a:ext cx="92539" cy="80596"/>
            </a:xfrm>
            <a:custGeom>
              <a:avLst/>
              <a:gdLst/>
              <a:ahLst/>
              <a:cxnLst/>
              <a:rect l="l" t="t" r="r" b="b"/>
              <a:pathLst>
                <a:path w="1232" h="1073" extrusionOk="0">
                  <a:moveTo>
                    <a:pt x="1" y="0"/>
                  </a:moveTo>
                  <a:lnTo>
                    <a:pt x="1" y="107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1874089" y="2877527"/>
              <a:ext cx="92463" cy="80596"/>
            </a:xfrm>
            <a:custGeom>
              <a:avLst/>
              <a:gdLst/>
              <a:ahLst/>
              <a:cxnLst/>
              <a:rect l="l" t="t" r="r" b="b"/>
              <a:pathLst>
                <a:path w="1231" h="1073" extrusionOk="0">
                  <a:moveTo>
                    <a:pt x="0" y="0"/>
                  </a:moveTo>
                  <a:lnTo>
                    <a:pt x="0" y="1073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1485830" y="2976450"/>
              <a:ext cx="92539" cy="80521"/>
            </a:xfrm>
            <a:custGeom>
              <a:avLst/>
              <a:gdLst/>
              <a:ahLst/>
              <a:cxnLst/>
              <a:rect l="l" t="t" r="r" b="b"/>
              <a:pathLst>
                <a:path w="1232" h="1072" extrusionOk="0">
                  <a:moveTo>
                    <a:pt x="0" y="0"/>
                  </a:moveTo>
                  <a:lnTo>
                    <a:pt x="0" y="1071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1679847" y="2976450"/>
              <a:ext cx="92539" cy="80521"/>
            </a:xfrm>
            <a:custGeom>
              <a:avLst/>
              <a:gdLst/>
              <a:ahLst/>
              <a:cxnLst/>
              <a:rect l="l" t="t" r="r" b="b"/>
              <a:pathLst>
                <a:path w="1232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1874089" y="2976450"/>
              <a:ext cx="92463" cy="80521"/>
            </a:xfrm>
            <a:custGeom>
              <a:avLst/>
              <a:gdLst/>
              <a:ahLst/>
              <a:cxnLst/>
              <a:rect l="l" t="t" r="r" b="b"/>
              <a:pathLst>
                <a:path w="1231" h="1072" extrusionOk="0">
                  <a:moveTo>
                    <a:pt x="0" y="0"/>
                  </a:moveTo>
                  <a:lnTo>
                    <a:pt x="0" y="1071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2487238" y="3039018"/>
              <a:ext cx="300225" cy="299624"/>
            </a:xfrm>
            <a:custGeom>
              <a:avLst/>
              <a:gdLst/>
              <a:ahLst/>
              <a:cxnLst/>
              <a:rect l="l" t="t" r="r" b="b"/>
              <a:pathLst>
                <a:path w="3997" h="3989" extrusionOk="0">
                  <a:moveTo>
                    <a:pt x="0" y="0"/>
                  </a:moveTo>
                  <a:lnTo>
                    <a:pt x="0" y="3988"/>
                  </a:lnTo>
                  <a:lnTo>
                    <a:pt x="3997" y="3988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2511274" y="3062378"/>
              <a:ext cx="252303" cy="276339"/>
            </a:xfrm>
            <a:custGeom>
              <a:avLst/>
              <a:gdLst/>
              <a:ahLst/>
              <a:cxnLst/>
              <a:rect l="l" t="t" r="r" b="b"/>
              <a:pathLst>
                <a:path w="3359" h="3679" extrusionOk="0">
                  <a:moveTo>
                    <a:pt x="1" y="0"/>
                  </a:moveTo>
                  <a:lnTo>
                    <a:pt x="1" y="3678"/>
                  </a:lnTo>
                  <a:lnTo>
                    <a:pt x="3359" y="367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>
              <a:off x="2627699" y="3055243"/>
              <a:ext cx="19379" cy="283475"/>
            </a:xfrm>
            <a:custGeom>
              <a:avLst/>
              <a:gdLst/>
              <a:ahLst/>
              <a:cxnLst/>
              <a:rect l="l" t="t" r="r" b="b"/>
              <a:pathLst>
                <a:path w="258" h="3774" extrusionOk="0">
                  <a:moveTo>
                    <a:pt x="1" y="1"/>
                  </a:moveTo>
                  <a:lnTo>
                    <a:pt x="1" y="3773"/>
                  </a:lnTo>
                  <a:lnTo>
                    <a:pt x="258" y="377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3289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2511274" y="3062378"/>
              <a:ext cx="116124" cy="276114"/>
            </a:xfrm>
            <a:custGeom>
              <a:avLst/>
              <a:gdLst/>
              <a:ahLst/>
              <a:cxnLst/>
              <a:rect l="l" t="t" r="r" b="b"/>
              <a:pathLst>
                <a:path w="1546" h="3676" extrusionOk="0">
                  <a:moveTo>
                    <a:pt x="1" y="0"/>
                  </a:moveTo>
                  <a:lnTo>
                    <a:pt x="1" y="3675"/>
                  </a:lnTo>
                  <a:lnTo>
                    <a:pt x="1546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2647003" y="3062378"/>
              <a:ext cx="116199" cy="276114"/>
            </a:xfrm>
            <a:custGeom>
              <a:avLst/>
              <a:gdLst/>
              <a:ahLst/>
              <a:cxnLst/>
              <a:rect l="l" t="t" r="r" b="b"/>
              <a:pathLst>
                <a:path w="1547" h="3676" extrusionOk="0">
                  <a:moveTo>
                    <a:pt x="1" y="0"/>
                  </a:moveTo>
                  <a:lnTo>
                    <a:pt x="1" y="3675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2416556" y="2028985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2416556" y="2028985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2536362" y="2028985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2536362" y="2028985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2656017" y="2028985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2656092" y="2028985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2775822" y="2028985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0"/>
                  </a:moveTo>
                  <a:lnTo>
                    <a:pt x="1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2775822" y="2028985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0"/>
                  </a:moveTo>
                  <a:lnTo>
                    <a:pt x="1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2416556" y="2145710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2416556" y="2145710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2536362" y="2145710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2536362" y="2145710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2656017" y="2145710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2656092" y="2145710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2775822" y="2145710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0"/>
                  </a:moveTo>
                  <a:lnTo>
                    <a:pt x="1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2775822" y="2145710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0"/>
                  </a:moveTo>
                  <a:lnTo>
                    <a:pt x="1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2416556" y="2262434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7" y="1097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2416556" y="2262434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2536362" y="2262434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6" y="1097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>
              <a:off x="2536362" y="2262434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>
              <a:off x="2656017" y="2262434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7" y="1097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3"/>
            <p:cNvSpPr/>
            <p:nvPr/>
          </p:nvSpPr>
          <p:spPr>
            <a:xfrm>
              <a:off x="2656092" y="2262434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3"/>
            <p:cNvSpPr/>
            <p:nvPr/>
          </p:nvSpPr>
          <p:spPr>
            <a:xfrm>
              <a:off x="2775822" y="2262434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1"/>
                  </a:moveTo>
                  <a:lnTo>
                    <a:pt x="1" y="1097"/>
                  </a:lnTo>
                  <a:lnTo>
                    <a:pt x="1097" y="1097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>
              <a:off x="2775822" y="2262434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1"/>
                  </a:moveTo>
                  <a:lnTo>
                    <a:pt x="1" y="1097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>
              <a:off x="2416556" y="2379083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7" y="1097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2416556" y="2379083"/>
              <a:ext cx="82398" cy="82474"/>
            </a:xfrm>
            <a:custGeom>
              <a:avLst/>
              <a:gdLst/>
              <a:ahLst/>
              <a:cxnLst/>
              <a:rect l="l" t="t" r="r" b="b"/>
              <a:pathLst>
                <a:path w="109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2536362" y="2379083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6" y="1097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>
              <a:off x="2536362" y="2379083"/>
              <a:ext cx="82398" cy="82474"/>
            </a:xfrm>
            <a:custGeom>
              <a:avLst/>
              <a:gdLst/>
              <a:ahLst/>
              <a:cxnLst/>
              <a:rect l="l" t="t" r="r" b="b"/>
              <a:pathLst>
                <a:path w="109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2656017" y="2379083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7" y="1097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2656092" y="2379083"/>
              <a:ext cx="82398" cy="82474"/>
            </a:xfrm>
            <a:custGeom>
              <a:avLst/>
              <a:gdLst/>
              <a:ahLst/>
              <a:cxnLst/>
              <a:rect l="l" t="t" r="r" b="b"/>
              <a:pathLst>
                <a:path w="109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2775822" y="2379083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1"/>
                  </a:moveTo>
                  <a:lnTo>
                    <a:pt x="1" y="1097"/>
                  </a:lnTo>
                  <a:lnTo>
                    <a:pt x="1097" y="1097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2775822" y="2379083"/>
              <a:ext cx="82474" cy="82474"/>
            </a:xfrm>
            <a:custGeom>
              <a:avLst/>
              <a:gdLst/>
              <a:ahLst/>
              <a:cxnLst/>
              <a:rect l="l" t="t" r="r" b="b"/>
              <a:pathLst>
                <a:path w="109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2416556" y="2495882"/>
              <a:ext cx="82398" cy="82323"/>
            </a:xfrm>
            <a:custGeom>
              <a:avLst/>
              <a:gdLst/>
              <a:ahLst/>
              <a:cxnLst/>
              <a:rect l="l" t="t" r="r" b="b"/>
              <a:pathLst>
                <a:path w="1097" h="1096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2416556" y="2495882"/>
              <a:ext cx="82398" cy="82323"/>
            </a:xfrm>
            <a:custGeom>
              <a:avLst/>
              <a:gdLst/>
              <a:ahLst/>
              <a:cxnLst/>
              <a:rect l="l" t="t" r="r" b="b"/>
              <a:pathLst>
                <a:path w="1097" h="1096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2536362" y="2495882"/>
              <a:ext cx="82398" cy="82323"/>
            </a:xfrm>
            <a:custGeom>
              <a:avLst/>
              <a:gdLst/>
              <a:ahLst/>
              <a:cxnLst/>
              <a:rect l="l" t="t" r="r" b="b"/>
              <a:pathLst>
                <a:path w="1097" h="1096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2536362" y="2495882"/>
              <a:ext cx="82398" cy="82323"/>
            </a:xfrm>
            <a:custGeom>
              <a:avLst/>
              <a:gdLst/>
              <a:ahLst/>
              <a:cxnLst/>
              <a:rect l="l" t="t" r="r" b="b"/>
              <a:pathLst>
                <a:path w="1097" h="1096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2656017" y="2495882"/>
              <a:ext cx="82474" cy="82323"/>
            </a:xfrm>
            <a:custGeom>
              <a:avLst/>
              <a:gdLst/>
              <a:ahLst/>
              <a:cxnLst/>
              <a:rect l="l" t="t" r="r" b="b"/>
              <a:pathLst>
                <a:path w="1098" h="1096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2656092" y="2495882"/>
              <a:ext cx="82398" cy="82323"/>
            </a:xfrm>
            <a:custGeom>
              <a:avLst/>
              <a:gdLst/>
              <a:ahLst/>
              <a:cxnLst/>
              <a:rect l="l" t="t" r="r" b="b"/>
              <a:pathLst>
                <a:path w="1097" h="1096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2775822" y="2495882"/>
              <a:ext cx="82474" cy="82323"/>
            </a:xfrm>
            <a:custGeom>
              <a:avLst/>
              <a:gdLst/>
              <a:ahLst/>
              <a:cxnLst/>
              <a:rect l="l" t="t" r="r" b="b"/>
              <a:pathLst>
                <a:path w="1098" h="1096" extrusionOk="0">
                  <a:moveTo>
                    <a:pt x="1" y="0"/>
                  </a:moveTo>
                  <a:lnTo>
                    <a:pt x="1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2775822" y="2495882"/>
              <a:ext cx="82474" cy="82323"/>
            </a:xfrm>
            <a:custGeom>
              <a:avLst/>
              <a:gdLst/>
              <a:ahLst/>
              <a:cxnLst/>
              <a:rect l="l" t="t" r="r" b="b"/>
              <a:pathLst>
                <a:path w="1098" h="1096" extrusionOk="0">
                  <a:moveTo>
                    <a:pt x="1" y="0"/>
                  </a:moveTo>
                  <a:lnTo>
                    <a:pt x="1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>
              <a:off x="2416556" y="2612607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2416556" y="2612607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2536362" y="2612607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2536362" y="2612607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2656017" y="2612607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2656092" y="2612607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0"/>
                  </a:moveTo>
                  <a:lnTo>
                    <a:pt x="0" y="1096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2775822" y="2612607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0"/>
                  </a:moveTo>
                  <a:lnTo>
                    <a:pt x="1" y="1096"/>
                  </a:lnTo>
                  <a:lnTo>
                    <a:pt x="1097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2775822" y="2612607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0"/>
                  </a:moveTo>
                  <a:lnTo>
                    <a:pt x="1" y="1096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2416556" y="2729331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6"/>
                  </a:lnTo>
                  <a:lnTo>
                    <a:pt x="1097" y="1096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2416556" y="2729331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6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2536362" y="2729331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6"/>
                  </a:lnTo>
                  <a:lnTo>
                    <a:pt x="1096" y="1096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2536362" y="2729331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6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2656017" y="2729331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0" y="1"/>
                  </a:moveTo>
                  <a:lnTo>
                    <a:pt x="0" y="1096"/>
                  </a:lnTo>
                  <a:lnTo>
                    <a:pt x="1097" y="1096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2656092" y="2729331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6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2775822" y="2729331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1"/>
                  </a:moveTo>
                  <a:lnTo>
                    <a:pt x="1" y="1096"/>
                  </a:lnTo>
                  <a:lnTo>
                    <a:pt x="1097" y="1096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3"/>
            <p:cNvSpPr/>
            <p:nvPr/>
          </p:nvSpPr>
          <p:spPr>
            <a:xfrm>
              <a:off x="2775822" y="2729331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1"/>
                  </a:moveTo>
                  <a:lnTo>
                    <a:pt x="1" y="1096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2416556" y="2845980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7" y="1097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3"/>
            <p:cNvSpPr/>
            <p:nvPr/>
          </p:nvSpPr>
          <p:spPr>
            <a:xfrm>
              <a:off x="2416556" y="2845980"/>
              <a:ext cx="82398" cy="82474"/>
            </a:xfrm>
            <a:custGeom>
              <a:avLst/>
              <a:gdLst/>
              <a:ahLst/>
              <a:cxnLst/>
              <a:rect l="l" t="t" r="r" b="b"/>
              <a:pathLst>
                <a:path w="109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2536362" y="2845980"/>
              <a:ext cx="82398" cy="82398"/>
            </a:xfrm>
            <a:custGeom>
              <a:avLst/>
              <a:gdLst/>
              <a:ahLst/>
              <a:cxnLst/>
              <a:rect l="l" t="t" r="r" b="b"/>
              <a:pathLst>
                <a:path w="1097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6" y="1097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2536362" y="2845980"/>
              <a:ext cx="82398" cy="82474"/>
            </a:xfrm>
            <a:custGeom>
              <a:avLst/>
              <a:gdLst/>
              <a:ahLst/>
              <a:cxnLst/>
              <a:rect l="l" t="t" r="r" b="b"/>
              <a:pathLst>
                <a:path w="109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2656017" y="2845980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0" y="1"/>
                  </a:moveTo>
                  <a:lnTo>
                    <a:pt x="0" y="1097"/>
                  </a:lnTo>
                  <a:lnTo>
                    <a:pt x="1097" y="1097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2656092" y="2845980"/>
              <a:ext cx="82398" cy="82474"/>
            </a:xfrm>
            <a:custGeom>
              <a:avLst/>
              <a:gdLst/>
              <a:ahLst/>
              <a:cxnLst/>
              <a:rect l="l" t="t" r="r" b="b"/>
              <a:pathLst>
                <a:path w="109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2775822" y="2845980"/>
              <a:ext cx="82474" cy="82398"/>
            </a:xfrm>
            <a:custGeom>
              <a:avLst/>
              <a:gdLst/>
              <a:ahLst/>
              <a:cxnLst/>
              <a:rect l="l" t="t" r="r" b="b"/>
              <a:pathLst>
                <a:path w="1098" h="1097" extrusionOk="0">
                  <a:moveTo>
                    <a:pt x="1" y="1"/>
                  </a:moveTo>
                  <a:lnTo>
                    <a:pt x="1" y="1097"/>
                  </a:lnTo>
                  <a:lnTo>
                    <a:pt x="1097" y="1097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2775822" y="2845980"/>
              <a:ext cx="82474" cy="82474"/>
            </a:xfrm>
            <a:custGeom>
              <a:avLst/>
              <a:gdLst/>
              <a:ahLst/>
              <a:cxnLst/>
              <a:rect l="l" t="t" r="r" b="b"/>
              <a:pathLst>
                <a:path w="109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680767" y="3478274"/>
              <a:ext cx="3912610" cy="58663"/>
            </a:xfrm>
            <a:custGeom>
              <a:avLst/>
              <a:gdLst/>
              <a:ahLst/>
              <a:cxnLst/>
              <a:rect l="l" t="t" r="r" b="b"/>
              <a:pathLst>
                <a:path w="52090" h="781" extrusionOk="0">
                  <a:moveTo>
                    <a:pt x="0" y="1"/>
                  </a:moveTo>
                  <a:cubicBezTo>
                    <a:pt x="121" y="262"/>
                    <a:pt x="246" y="522"/>
                    <a:pt x="374" y="780"/>
                  </a:cubicBezTo>
                  <a:lnTo>
                    <a:pt x="51716" y="780"/>
                  </a:lnTo>
                  <a:cubicBezTo>
                    <a:pt x="51844" y="522"/>
                    <a:pt x="51970" y="262"/>
                    <a:pt x="52090" y="1"/>
                  </a:cubicBez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790883" y="3687311"/>
              <a:ext cx="3692380" cy="67151"/>
            </a:xfrm>
            <a:custGeom>
              <a:avLst/>
              <a:gdLst/>
              <a:ahLst/>
              <a:cxnLst/>
              <a:rect l="l" t="t" r="r" b="b"/>
              <a:pathLst>
                <a:path w="49158" h="894" extrusionOk="0">
                  <a:moveTo>
                    <a:pt x="1" y="1"/>
                  </a:moveTo>
                  <a:cubicBezTo>
                    <a:pt x="181" y="302"/>
                    <a:pt x="366" y="600"/>
                    <a:pt x="558" y="894"/>
                  </a:cubicBezTo>
                  <a:lnTo>
                    <a:pt x="48602" y="894"/>
                  </a:lnTo>
                  <a:cubicBezTo>
                    <a:pt x="48792" y="599"/>
                    <a:pt x="48978" y="300"/>
                    <a:pt x="49158" y="1"/>
                  </a:cubicBez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3"/>
            <p:cNvSpPr/>
            <p:nvPr/>
          </p:nvSpPr>
          <p:spPr>
            <a:xfrm>
              <a:off x="1207160" y="4190938"/>
              <a:ext cx="2860059" cy="42964"/>
            </a:xfrm>
            <a:custGeom>
              <a:avLst/>
              <a:gdLst/>
              <a:ahLst/>
              <a:cxnLst/>
              <a:rect l="l" t="t" r="r" b="b"/>
              <a:pathLst>
                <a:path w="38077" h="572" extrusionOk="0">
                  <a:moveTo>
                    <a:pt x="0" y="1"/>
                  </a:moveTo>
                  <a:cubicBezTo>
                    <a:pt x="218" y="194"/>
                    <a:pt x="438" y="384"/>
                    <a:pt x="660" y="572"/>
                  </a:cubicBezTo>
                  <a:lnTo>
                    <a:pt x="37416" y="572"/>
                  </a:lnTo>
                  <a:cubicBezTo>
                    <a:pt x="37638" y="384"/>
                    <a:pt x="37858" y="194"/>
                    <a:pt x="380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3"/>
            <p:cNvSpPr/>
            <p:nvPr/>
          </p:nvSpPr>
          <p:spPr>
            <a:xfrm>
              <a:off x="1181922" y="3927069"/>
              <a:ext cx="545167" cy="37406"/>
            </a:xfrm>
            <a:custGeom>
              <a:avLst/>
              <a:gdLst/>
              <a:ahLst/>
              <a:cxnLst/>
              <a:rect l="l" t="t" r="r" b="b"/>
              <a:pathLst>
                <a:path w="7258" h="498" extrusionOk="0">
                  <a:moveTo>
                    <a:pt x="249" y="1"/>
                  </a:moveTo>
                  <a:cubicBezTo>
                    <a:pt x="112" y="1"/>
                    <a:pt x="1" y="111"/>
                    <a:pt x="1" y="249"/>
                  </a:cubicBezTo>
                  <a:cubicBezTo>
                    <a:pt x="1" y="386"/>
                    <a:pt x="112" y="497"/>
                    <a:pt x="249" y="497"/>
                  </a:cubicBezTo>
                  <a:lnTo>
                    <a:pt x="7008" y="497"/>
                  </a:lnTo>
                  <a:cubicBezTo>
                    <a:pt x="7146" y="497"/>
                    <a:pt x="7257" y="386"/>
                    <a:pt x="7257" y="249"/>
                  </a:cubicBezTo>
                  <a:cubicBezTo>
                    <a:pt x="7257" y="111"/>
                    <a:pt x="7146" y="1"/>
                    <a:pt x="7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3"/>
            <p:cNvSpPr/>
            <p:nvPr/>
          </p:nvSpPr>
          <p:spPr>
            <a:xfrm>
              <a:off x="1970309" y="3927069"/>
              <a:ext cx="545016" cy="37406"/>
            </a:xfrm>
            <a:custGeom>
              <a:avLst/>
              <a:gdLst/>
              <a:ahLst/>
              <a:cxnLst/>
              <a:rect l="l" t="t" r="r" b="b"/>
              <a:pathLst>
                <a:path w="7256" h="498" extrusionOk="0">
                  <a:moveTo>
                    <a:pt x="249" y="1"/>
                  </a:moveTo>
                  <a:cubicBezTo>
                    <a:pt x="112" y="1"/>
                    <a:pt x="0" y="111"/>
                    <a:pt x="0" y="249"/>
                  </a:cubicBezTo>
                  <a:cubicBezTo>
                    <a:pt x="0" y="386"/>
                    <a:pt x="112" y="497"/>
                    <a:pt x="249" y="497"/>
                  </a:cubicBezTo>
                  <a:lnTo>
                    <a:pt x="7008" y="497"/>
                  </a:lnTo>
                  <a:cubicBezTo>
                    <a:pt x="7145" y="497"/>
                    <a:pt x="7256" y="386"/>
                    <a:pt x="7256" y="249"/>
                  </a:cubicBezTo>
                  <a:cubicBezTo>
                    <a:pt x="7256" y="111"/>
                    <a:pt x="7146" y="1"/>
                    <a:pt x="7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3"/>
            <p:cNvSpPr/>
            <p:nvPr/>
          </p:nvSpPr>
          <p:spPr>
            <a:xfrm>
              <a:off x="2758772" y="3927069"/>
              <a:ext cx="545016" cy="37406"/>
            </a:xfrm>
            <a:custGeom>
              <a:avLst/>
              <a:gdLst/>
              <a:ahLst/>
              <a:cxnLst/>
              <a:rect l="l" t="t" r="r" b="b"/>
              <a:pathLst>
                <a:path w="7256" h="498" extrusionOk="0">
                  <a:moveTo>
                    <a:pt x="248" y="1"/>
                  </a:moveTo>
                  <a:cubicBezTo>
                    <a:pt x="111" y="1"/>
                    <a:pt x="0" y="111"/>
                    <a:pt x="0" y="249"/>
                  </a:cubicBezTo>
                  <a:cubicBezTo>
                    <a:pt x="0" y="386"/>
                    <a:pt x="112" y="497"/>
                    <a:pt x="248" y="497"/>
                  </a:cubicBezTo>
                  <a:lnTo>
                    <a:pt x="7008" y="497"/>
                  </a:lnTo>
                  <a:cubicBezTo>
                    <a:pt x="7144" y="497"/>
                    <a:pt x="7256" y="386"/>
                    <a:pt x="7256" y="249"/>
                  </a:cubicBezTo>
                  <a:cubicBezTo>
                    <a:pt x="7256" y="111"/>
                    <a:pt x="7144" y="1"/>
                    <a:pt x="7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3"/>
            <p:cNvSpPr/>
            <p:nvPr/>
          </p:nvSpPr>
          <p:spPr>
            <a:xfrm>
              <a:off x="3547084" y="3927069"/>
              <a:ext cx="545091" cy="37406"/>
            </a:xfrm>
            <a:custGeom>
              <a:avLst/>
              <a:gdLst/>
              <a:ahLst/>
              <a:cxnLst/>
              <a:rect l="l" t="t" r="r" b="b"/>
              <a:pathLst>
                <a:path w="7257" h="498" extrusionOk="0">
                  <a:moveTo>
                    <a:pt x="249" y="1"/>
                  </a:moveTo>
                  <a:cubicBezTo>
                    <a:pt x="112" y="1"/>
                    <a:pt x="0" y="111"/>
                    <a:pt x="0" y="249"/>
                  </a:cubicBezTo>
                  <a:cubicBezTo>
                    <a:pt x="0" y="386"/>
                    <a:pt x="112" y="497"/>
                    <a:pt x="249" y="497"/>
                  </a:cubicBezTo>
                  <a:lnTo>
                    <a:pt x="7008" y="497"/>
                  </a:lnTo>
                  <a:cubicBezTo>
                    <a:pt x="7145" y="497"/>
                    <a:pt x="7257" y="386"/>
                    <a:pt x="7257" y="249"/>
                  </a:cubicBezTo>
                  <a:cubicBezTo>
                    <a:pt x="7257" y="111"/>
                    <a:pt x="7146" y="1"/>
                    <a:pt x="7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3"/>
            <p:cNvSpPr/>
            <p:nvPr/>
          </p:nvSpPr>
          <p:spPr>
            <a:xfrm>
              <a:off x="3547234" y="4460441"/>
              <a:ext cx="143840" cy="37331"/>
            </a:xfrm>
            <a:custGeom>
              <a:avLst/>
              <a:gdLst/>
              <a:ahLst/>
              <a:cxnLst/>
              <a:rect l="l" t="t" r="r" b="b"/>
              <a:pathLst>
                <a:path w="1915" h="497" extrusionOk="0">
                  <a:moveTo>
                    <a:pt x="248" y="1"/>
                  </a:moveTo>
                  <a:cubicBezTo>
                    <a:pt x="111" y="1"/>
                    <a:pt x="0" y="111"/>
                    <a:pt x="0" y="249"/>
                  </a:cubicBezTo>
                  <a:cubicBezTo>
                    <a:pt x="0" y="386"/>
                    <a:pt x="111" y="496"/>
                    <a:pt x="248" y="496"/>
                  </a:cubicBezTo>
                  <a:lnTo>
                    <a:pt x="999" y="496"/>
                  </a:lnTo>
                  <a:cubicBezTo>
                    <a:pt x="1307" y="337"/>
                    <a:pt x="1613" y="172"/>
                    <a:pt x="1915" y="2"/>
                  </a:cubicBezTo>
                  <a:lnTo>
                    <a:pt x="248" y="2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3"/>
            <p:cNvSpPr/>
            <p:nvPr/>
          </p:nvSpPr>
          <p:spPr>
            <a:xfrm>
              <a:off x="2758772" y="4460291"/>
              <a:ext cx="545016" cy="37406"/>
            </a:xfrm>
            <a:custGeom>
              <a:avLst/>
              <a:gdLst/>
              <a:ahLst/>
              <a:cxnLst/>
              <a:rect l="l" t="t" r="r" b="b"/>
              <a:pathLst>
                <a:path w="7256" h="498" extrusionOk="0">
                  <a:moveTo>
                    <a:pt x="248" y="1"/>
                  </a:moveTo>
                  <a:cubicBezTo>
                    <a:pt x="112" y="1"/>
                    <a:pt x="0" y="112"/>
                    <a:pt x="0" y="249"/>
                  </a:cubicBezTo>
                  <a:cubicBezTo>
                    <a:pt x="0" y="387"/>
                    <a:pt x="111" y="497"/>
                    <a:pt x="248" y="497"/>
                  </a:cubicBezTo>
                  <a:lnTo>
                    <a:pt x="7008" y="497"/>
                  </a:lnTo>
                  <a:cubicBezTo>
                    <a:pt x="7144" y="497"/>
                    <a:pt x="7256" y="387"/>
                    <a:pt x="7256" y="249"/>
                  </a:cubicBezTo>
                  <a:cubicBezTo>
                    <a:pt x="7256" y="112"/>
                    <a:pt x="7144" y="1"/>
                    <a:pt x="7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3"/>
            <p:cNvSpPr/>
            <p:nvPr/>
          </p:nvSpPr>
          <p:spPr>
            <a:xfrm>
              <a:off x="1583176" y="4460291"/>
              <a:ext cx="143916" cy="37331"/>
            </a:xfrm>
            <a:custGeom>
              <a:avLst/>
              <a:gdLst/>
              <a:ahLst/>
              <a:cxnLst/>
              <a:rect l="l" t="t" r="r" b="b"/>
              <a:pathLst>
                <a:path w="1916" h="497" extrusionOk="0">
                  <a:moveTo>
                    <a:pt x="1" y="1"/>
                  </a:moveTo>
                  <a:cubicBezTo>
                    <a:pt x="301" y="172"/>
                    <a:pt x="607" y="336"/>
                    <a:pt x="915" y="496"/>
                  </a:cubicBezTo>
                  <a:lnTo>
                    <a:pt x="1666" y="496"/>
                  </a:lnTo>
                  <a:cubicBezTo>
                    <a:pt x="1667" y="496"/>
                    <a:pt x="1668" y="496"/>
                    <a:pt x="1668" y="496"/>
                  </a:cubicBezTo>
                  <a:cubicBezTo>
                    <a:pt x="1805" y="496"/>
                    <a:pt x="1915" y="386"/>
                    <a:pt x="1915" y="249"/>
                  </a:cubicBezTo>
                  <a:cubicBezTo>
                    <a:pt x="1915" y="112"/>
                    <a:pt x="1804" y="1"/>
                    <a:pt x="16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1970384" y="4460441"/>
              <a:ext cx="545091" cy="37331"/>
            </a:xfrm>
            <a:custGeom>
              <a:avLst/>
              <a:gdLst/>
              <a:ahLst/>
              <a:cxnLst/>
              <a:rect l="l" t="t" r="r" b="b"/>
              <a:pathLst>
                <a:path w="7257" h="497" extrusionOk="0">
                  <a:moveTo>
                    <a:pt x="249" y="1"/>
                  </a:moveTo>
                  <a:cubicBezTo>
                    <a:pt x="112" y="1"/>
                    <a:pt x="0" y="111"/>
                    <a:pt x="0" y="249"/>
                  </a:cubicBezTo>
                  <a:cubicBezTo>
                    <a:pt x="0" y="386"/>
                    <a:pt x="112" y="496"/>
                    <a:pt x="249" y="496"/>
                  </a:cubicBezTo>
                  <a:lnTo>
                    <a:pt x="7008" y="496"/>
                  </a:lnTo>
                  <a:cubicBezTo>
                    <a:pt x="7145" y="496"/>
                    <a:pt x="7257" y="386"/>
                    <a:pt x="7257" y="249"/>
                  </a:cubicBezTo>
                  <a:cubicBezTo>
                    <a:pt x="7255" y="110"/>
                    <a:pt x="7145" y="1"/>
                    <a:pt x="7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3"/>
            <p:cNvSpPr/>
            <p:nvPr/>
          </p:nvSpPr>
          <p:spPr>
            <a:xfrm>
              <a:off x="858935" y="3520187"/>
              <a:ext cx="14947" cy="183875"/>
            </a:xfrm>
            <a:custGeom>
              <a:avLst/>
              <a:gdLst/>
              <a:ahLst/>
              <a:cxnLst/>
              <a:rect l="l" t="t" r="r" b="b"/>
              <a:pathLst>
                <a:path w="199" h="2448" extrusionOk="0">
                  <a:moveTo>
                    <a:pt x="0" y="0"/>
                  </a:moveTo>
                  <a:lnTo>
                    <a:pt x="0" y="2448"/>
                  </a:lnTo>
                  <a:lnTo>
                    <a:pt x="199" y="2448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3"/>
            <p:cNvSpPr/>
            <p:nvPr/>
          </p:nvSpPr>
          <p:spPr>
            <a:xfrm>
              <a:off x="1154055" y="3520187"/>
              <a:ext cx="14947" cy="183875"/>
            </a:xfrm>
            <a:custGeom>
              <a:avLst/>
              <a:gdLst/>
              <a:ahLst/>
              <a:cxnLst/>
              <a:rect l="l" t="t" r="r" b="b"/>
              <a:pathLst>
                <a:path w="199" h="2448" extrusionOk="0">
                  <a:moveTo>
                    <a:pt x="0" y="0"/>
                  </a:moveTo>
                  <a:lnTo>
                    <a:pt x="0" y="2448"/>
                  </a:lnTo>
                  <a:lnTo>
                    <a:pt x="199" y="2448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1449174" y="3520187"/>
              <a:ext cx="14872" cy="183875"/>
            </a:xfrm>
            <a:custGeom>
              <a:avLst/>
              <a:gdLst/>
              <a:ahLst/>
              <a:cxnLst/>
              <a:rect l="l" t="t" r="r" b="b"/>
              <a:pathLst>
                <a:path w="198" h="2448" extrusionOk="0">
                  <a:moveTo>
                    <a:pt x="0" y="0"/>
                  </a:moveTo>
                  <a:lnTo>
                    <a:pt x="0" y="2448"/>
                  </a:lnTo>
                  <a:lnTo>
                    <a:pt x="198" y="2448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1744294" y="3520187"/>
              <a:ext cx="14947" cy="183875"/>
            </a:xfrm>
            <a:custGeom>
              <a:avLst/>
              <a:gdLst/>
              <a:ahLst/>
              <a:cxnLst/>
              <a:rect l="l" t="t" r="r" b="b"/>
              <a:pathLst>
                <a:path w="199" h="2448" extrusionOk="0">
                  <a:moveTo>
                    <a:pt x="0" y="0"/>
                  </a:moveTo>
                  <a:lnTo>
                    <a:pt x="0" y="2448"/>
                  </a:lnTo>
                  <a:lnTo>
                    <a:pt x="199" y="2448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2039413" y="3520187"/>
              <a:ext cx="14947" cy="183875"/>
            </a:xfrm>
            <a:custGeom>
              <a:avLst/>
              <a:gdLst/>
              <a:ahLst/>
              <a:cxnLst/>
              <a:rect l="l" t="t" r="r" b="b"/>
              <a:pathLst>
                <a:path w="199" h="2448" extrusionOk="0">
                  <a:moveTo>
                    <a:pt x="0" y="0"/>
                  </a:moveTo>
                  <a:lnTo>
                    <a:pt x="0" y="2448"/>
                  </a:lnTo>
                  <a:lnTo>
                    <a:pt x="199" y="2448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2334533" y="3520187"/>
              <a:ext cx="14872" cy="183875"/>
            </a:xfrm>
            <a:custGeom>
              <a:avLst/>
              <a:gdLst/>
              <a:ahLst/>
              <a:cxnLst/>
              <a:rect l="l" t="t" r="r" b="b"/>
              <a:pathLst>
                <a:path w="198" h="2448" extrusionOk="0">
                  <a:moveTo>
                    <a:pt x="0" y="0"/>
                  </a:moveTo>
                  <a:lnTo>
                    <a:pt x="0" y="2448"/>
                  </a:lnTo>
                  <a:lnTo>
                    <a:pt x="198" y="2448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2629652" y="3520187"/>
              <a:ext cx="14872" cy="183875"/>
            </a:xfrm>
            <a:custGeom>
              <a:avLst/>
              <a:gdLst/>
              <a:ahLst/>
              <a:cxnLst/>
              <a:rect l="l" t="t" r="r" b="b"/>
              <a:pathLst>
                <a:path w="198" h="2448" extrusionOk="0">
                  <a:moveTo>
                    <a:pt x="0" y="0"/>
                  </a:moveTo>
                  <a:lnTo>
                    <a:pt x="0" y="2448"/>
                  </a:lnTo>
                  <a:lnTo>
                    <a:pt x="198" y="2448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2924772" y="3520187"/>
              <a:ext cx="14947" cy="183875"/>
            </a:xfrm>
            <a:custGeom>
              <a:avLst/>
              <a:gdLst/>
              <a:ahLst/>
              <a:cxnLst/>
              <a:rect l="l" t="t" r="r" b="b"/>
              <a:pathLst>
                <a:path w="199" h="2448" extrusionOk="0">
                  <a:moveTo>
                    <a:pt x="0" y="0"/>
                  </a:moveTo>
                  <a:lnTo>
                    <a:pt x="0" y="2448"/>
                  </a:lnTo>
                  <a:lnTo>
                    <a:pt x="199" y="2448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3219891" y="3520187"/>
              <a:ext cx="14947" cy="183875"/>
            </a:xfrm>
            <a:custGeom>
              <a:avLst/>
              <a:gdLst/>
              <a:ahLst/>
              <a:cxnLst/>
              <a:rect l="l" t="t" r="r" b="b"/>
              <a:pathLst>
                <a:path w="199" h="2448" extrusionOk="0">
                  <a:moveTo>
                    <a:pt x="0" y="0"/>
                  </a:moveTo>
                  <a:lnTo>
                    <a:pt x="0" y="2448"/>
                  </a:lnTo>
                  <a:lnTo>
                    <a:pt x="199" y="2448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3515011" y="3520187"/>
              <a:ext cx="15022" cy="183875"/>
            </a:xfrm>
            <a:custGeom>
              <a:avLst/>
              <a:gdLst/>
              <a:ahLst/>
              <a:cxnLst/>
              <a:rect l="l" t="t" r="r" b="b"/>
              <a:pathLst>
                <a:path w="200" h="2448" extrusionOk="0">
                  <a:moveTo>
                    <a:pt x="1" y="0"/>
                  </a:moveTo>
                  <a:lnTo>
                    <a:pt x="1" y="2448"/>
                  </a:lnTo>
                  <a:lnTo>
                    <a:pt x="199" y="2448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3810130" y="3520187"/>
              <a:ext cx="14947" cy="183875"/>
            </a:xfrm>
            <a:custGeom>
              <a:avLst/>
              <a:gdLst/>
              <a:ahLst/>
              <a:cxnLst/>
              <a:rect l="l" t="t" r="r" b="b"/>
              <a:pathLst>
                <a:path w="199" h="2448" extrusionOk="0">
                  <a:moveTo>
                    <a:pt x="1" y="0"/>
                  </a:moveTo>
                  <a:lnTo>
                    <a:pt x="1" y="2448"/>
                  </a:lnTo>
                  <a:lnTo>
                    <a:pt x="198" y="2448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4105249" y="3520187"/>
              <a:ext cx="14947" cy="183875"/>
            </a:xfrm>
            <a:custGeom>
              <a:avLst/>
              <a:gdLst/>
              <a:ahLst/>
              <a:cxnLst/>
              <a:rect l="l" t="t" r="r" b="b"/>
              <a:pathLst>
                <a:path w="199" h="2448" extrusionOk="0">
                  <a:moveTo>
                    <a:pt x="1" y="0"/>
                  </a:moveTo>
                  <a:lnTo>
                    <a:pt x="1" y="2448"/>
                  </a:lnTo>
                  <a:lnTo>
                    <a:pt x="198" y="2448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1395468" y="3189844"/>
              <a:ext cx="663093" cy="43866"/>
            </a:xfrm>
            <a:custGeom>
              <a:avLst/>
              <a:gdLst/>
              <a:ahLst/>
              <a:cxnLst/>
              <a:rect l="l" t="t" r="r" b="b"/>
              <a:pathLst>
                <a:path w="8828" h="584" extrusionOk="0">
                  <a:moveTo>
                    <a:pt x="0" y="1"/>
                  </a:moveTo>
                  <a:lnTo>
                    <a:pt x="0" y="584"/>
                  </a:lnTo>
                  <a:lnTo>
                    <a:pt x="8827" y="584"/>
                  </a:lnTo>
                  <a:lnTo>
                    <a:pt x="88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3220717" y="3189844"/>
              <a:ext cx="663093" cy="43866"/>
            </a:xfrm>
            <a:custGeom>
              <a:avLst/>
              <a:gdLst/>
              <a:ahLst/>
              <a:cxnLst/>
              <a:rect l="l" t="t" r="r" b="b"/>
              <a:pathLst>
                <a:path w="8828" h="584" extrusionOk="0">
                  <a:moveTo>
                    <a:pt x="1" y="1"/>
                  </a:moveTo>
                  <a:lnTo>
                    <a:pt x="1" y="584"/>
                  </a:lnTo>
                  <a:lnTo>
                    <a:pt x="8828" y="584"/>
                  </a:lnTo>
                  <a:lnTo>
                    <a:pt x="8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2960826" y="1199747"/>
              <a:ext cx="435127" cy="247120"/>
            </a:xfrm>
            <a:custGeom>
              <a:avLst/>
              <a:gdLst/>
              <a:ahLst/>
              <a:cxnLst/>
              <a:rect l="l" t="t" r="r" b="b"/>
              <a:pathLst>
                <a:path w="5793" h="3290" extrusionOk="0">
                  <a:moveTo>
                    <a:pt x="3716" y="0"/>
                  </a:moveTo>
                  <a:cubicBezTo>
                    <a:pt x="3216" y="0"/>
                    <a:pt x="2783" y="281"/>
                    <a:pt x="2561" y="693"/>
                  </a:cubicBezTo>
                  <a:cubicBezTo>
                    <a:pt x="2454" y="651"/>
                    <a:pt x="2338" y="626"/>
                    <a:pt x="2216" y="626"/>
                  </a:cubicBezTo>
                  <a:cubicBezTo>
                    <a:pt x="1783" y="626"/>
                    <a:pt x="1418" y="916"/>
                    <a:pt x="1303" y="1312"/>
                  </a:cubicBezTo>
                  <a:cubicBezTo>
                    <a:pt x="1210" y="1283"/>
                    <a:pt x="1110" y="1268"/>
                    <a:pt x="1008" y="1268"/>
                  </a:cubicBezTo>
                  <a:cubicBezTo>
                    <a:pt x="452" y="1268"/>
                    <a:pt x="0" y="1720"/>
                    <a:pt x="2" y="2278"/>
                  </a:cubicBezTo>
                  <a:cubicBezTo>
                    <a:pt x="2" y="2836"/>
                    <a:pt x="453" y="3290"/>
                    <a:pt x="1009" y="3290"/>
                  </a:cubicBezTo>
                  <a:lnTo>
                    <a:pt x="4786" y="3290"/>
                  </a:lnTo>
                  <a:cubicBezTo>
                    <a:pt x="5341" y="3290"/>
                    <a:pt x="5793" y="2836"/>
                    <a:pt x="5793" y="2278"/>
                  </a:cubicBezTo>
                  <a:cubicBezTo>
                    <a:pt x="5793" y="1802"/>
                    <a:pt x="5465" y="1404"/>
                    <a:pt x="5024" y="1296"/>
                  </a:cubicBezTo>
                  <a:cubicBezTo>
                    <a:pt x="5015" y="579"/>
                    <a:pt x="4433" y="0"/>
                    <a:pt x="3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13"/>
          <p:cNvGrpSpPr/>
          <p:nvPr/>
        </p:nvGrpSpPr>
        <p:grpSpPr>
          <a:xfrm flipH="1">
            <a:off x="7225399" y="2354892"/>
            <a:ext cx="1557252" cy="2669460"/>
            <a:chOff x="947274" y="2145292"/>
            <a:chExt cx="1557252" cy="2669460"/>
          </a:xfrm>
        </p:grpSpPr>
        <p:sp>
          <p:nvSpPr>
            <p:cNvPr id="299" name="Google Shape;299;p13"/>
            <p:cNvSpPr/>
            <p:nvPr/>
          </p:nvSpPr>
          <p:spPr>
            <a:xfrm>
              <a:off x="1173426" y="4675500"/>
              <a:ext cx="823480" cy="139252"/>
            </a:xfrm>
            <a:custGeom>
              <a:avLst/>
              <a:gdLst/>
              <a:ahLst/>
              <a:cxnLst/>
              <a:rect l="l" t="t" r="r" b="b"/>
              <a:pathLst>
                <a:path w="16014" h="2708" extrusionOk="0">
                  <a:moveTo>
                    <a:pt x="8007" y="1"/>
                  </a:moveTo>
                  <a:cubicBezTo>
                    <a:pt x="5884" y="1"/>
                    <a:pt x="3847" y="144"/>
                    <a:pt x="2346" y="398"/>
                  </a:cubicBezTo>
                  <a:cubicBezTo>
                    <a:pt x="844" y="652"/>
                    <a:pt x="1" y="995"/>
                    <a:pt x="1" y="1355"/>
                  </a:cubicBezTo>
                  <a:cubicBezTo>
                    <a:pt x="1" y="1713"/>
                    <a:pt x="844" y="2058"/>
                    <a:pt x="2346" y="2311"/>
                  </a:cubicBezTo>
                  <a:cubicBezTo>
                    <a:pt x="3847" y="2565"/>
                    <a:pt x="5884" y="2707"/>
                    <a:pt x="8007" y="2707"/>
                  </a:cubicBezTo>
                  <a:cubicBezTo>
                    <a:pt x="10131" y="2707"/>
                    <a:pt x="12168" y="2565"/>
                    <a:pt x="13669" y="2311"/>
                  </a:cubicBezTo>
                  <a:cubicBezTo>
                    <a:pt x="15171" y="2058"/>
                    <a:pt x="16014" y="1713"/>
                    <a:pt x="16014" y="1355"/>
                  </a:cubicBezTo>
                  <a:cubicBezTo>
                    <a:pt x="16014" y="995"/>
                    <a:pt x="15171" y="652"/>
                    <a:pt x="13669" y="398"/>
                  </a:cubicBezTo>
                  <a:cubicBezTo>
                    <a:pt x="12168" y="144"/>
                    <a:pt x="10131" y="1"/>
                    <a:pt x="8007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3"/>
            <p:cNvSpPr/>
            <p:nvPr/>
          </p:nvSpPr>
          <p:spPr>
            <a:xfrm>
              <a:off x="1697719" y="4682545"/>
              <a:ext cx="183733" cy="57233"/>
            </a:xfrm>
            <a:custGeom>
              <a:avLst/>
              <a:gdLst/>
              <a:ahLst/>
              <a:cxnLst/>
              <a:rect l="l" t="t" r="r" b="b"/>
              <a:pathLst>
                <a:path w="3573" h="1113" extrusionOk="0">
                  <a:moveTo>
                    <a:pt x="87" y="0"/>
                  </a:moveTo>
                  <a:lnTo>
                    <a:pt x="0" y="1112"/>
                  </a:lnTo>
                  <a:lnTo>
                    <a:pt x="3573" y="1112"/>
                  </a:lnTo>
                  <a:cubicBezTo>
                    <a:pt x="3573" y="666"/>
                    <a:pt x="864" y="557"/>
                    <a:pt x="864" y="557"/>
                  </a:cubicBezTo>
                  <a:lnTo>
                    <a:pt x="7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3"/>
            <p:cNvSpPr/>
            <p:nvPr/>
          </p:nvSpPr>
          <p:spPr>
            <a:xfrm>
              <a:off x="1271846" y="4682545"/>
              <a:ext cx="183835" cy="57233"/>
            </a:xfrm>
            <a:custGeom>
              <a:avLst/>
              <a:gdLst/>
              <a:ahLst/>
              <a:cxnLst/>
              <a:rect l="l" t="t" r="r" b="b"/>
              <a:pathLst>
                <a:path w="3575" h="1113" extrusionOk="0">
                  <a:moveTo>
                    <a:pt x="2853" y="0"/>
                  </a:moveTo>
                  <a:lnTo>
                    <a:pt x="2711" y="557"/>
                  </a:lnTo>
                  <a:cubicBezTo>
                    <a:pt x="2711" y="557"/>
                    <a:pt x="0" y="666"/>
                    <a:pt x="0" y="1112"/>
                  </a:cubicBezTo>
                  <a:lnTo>
                    <a:pt x="3574" y="1112"/>
                  </a:lnTo>
                  <a:lnTo>
                    <a:pt x="34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3"/>
            <p:cNvSpPr/>
            <p:nvPr/>
          </p:nvSpPr>
          <p:spPr>
            <a:xfrm>
              <a:off x="1008311" y="3127037"/>
              <a:ext cx="440434" cy="508928"/>
            </a:xfrm>
            <a:custGeom>
              <a:avLst/>
              <a:gdLst/>
              <a:ahLst/>
              <a:cxnLst/>
              <a:rect l="l" t="t" r="r" b="b"/>
              <a:pathLst>
                <a:path w="8565" h="9897" extrusionOk="0">
                  <a:moveTo>
                    <a:pt x="7131" y="0"/>
                  </a:moveTo>
                  <a:lnTo>
                    <a:pt x="0" y="9264"/>
                  </a:lnTo>
                  <a:lnTo>
                    <a:pt x="1450" y="9897"/>
                  </a:lnTo>
                  <a:lnTo>
                    <a:pt x="8564" y="3465"/>
                  </a:lnTo>
                  <a:lnTo>
                    <a:pt x="7131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3"/>
            <p:cNvSpPr/>
            <p:nvPr/>
          </p:nvSpPr>
          <p:spPr>
            <a:xfrm>
              <a:off x="1629637" y="3796085"/>
              <a:ext cx="156067" cy="907350"/>
            </a:xfrm>
            <a:custGeom>
              <a:avLst/>
              <a:gdLst/>
              <a:ahLst/>
              <a:cxnLst/>
              <a:rect l="l" t="t" r="r" b="b"/>
              <a:pathLst>
                <a:path w="3035" h="17645" extrusionOk="0">
                  <a:moveTo>
                    <a:pt x="0" y="0"/>
                  </a:moveTo>
                  <a:lnTo>
                    <a:pt x="1177" y="17644"/>
                  </a:lnTo>
                  <a:lnTo>
                    <a:pt x="2539" y="17644"/>
                  </a:lnTo>
                  <a:lnTo>
                    <a:pt x="3035" y="1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3"/>
            <p:cNvSpPr/>
            <p:nvPr/>
          </p:nvSpPr>
          <p:spPr>
            <a:xfrm>
              <a:off x="1398394" y="3856146"/>
              <a:ext cx="183013" cy="847289"/>
            </a:xfrm>
            <a:custGeom>
              <a:avLst/>
              <a:gdLst/>
              <a:ahLst/>
              <a:cxnLst/>
              <a:rect l="l" t="t" r="r" b="b"/>
              <a:pathLst>
                <a:path w="3559" h="16477" extrusionOk="0">
                  <a:moveTo>
                    <a:pt x="786" y="1"/>
                  </a:moveTo>
                  <a:lnTo>
                    <a:pt x="0" y="16476"/>
                  </a:lnTo>
                  <a:lnTo>
                    <a:pt x="1244" y="16476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3"/>
            <p:cNvSpPr/>
            <p:nvPr/>
          </p:nvSpPr>
          <p:spPr>
            <a:xfrm>
              <a:off x="1337769" y="3111199"/>
              <a:ext cx="506923" cy="983147"/>
            </a:xfrm>
            <a:custGeom>
              <a:avLst/>
              <a:gdLst/>
              <a:ahLst/>
              <a:cxnLst/>
              <a:rect l="l" t="t" r="r" b="b"/>
              <a:pathLst>
                <a:path w="9858" h="19119" extrusionOk="0">
                  <a:moveTo>
                    <a:pt x="8552" y="0"/>
                  </a:moveTo>
                  <a:lnTo>
                    <a:pt x="724" y="308"/>
                  </a:lnTo>
                  <a:lnTo>
                    <a:pt x="0" y="19119"/>
                  </a:lnTo>
                  <a:lnTo>
                    <a:pt x="9858" y="18726"/>
                  </a:lnTo>
                  <a:lnTo>
                    <a:pt x="8552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3"/>
            <p:cNvSpPr/>
            <p:nvPr/>
          </p:nvSpPr>
          <p:spPr>
            <a:xfrm>
              <a:off x="1079736" y="2293233"/>
              <a:ext cx="896603" cy="735085"/>
            </a:xfrm>
            <a:custGeom>
              <a:avLst/>
              <a:gdLst/>
              <a:ahLst/>
              <a:cxnLst/>
              <a:rect l="l" t="t" r="r" b="b"/>
              <a:pathLst>
                <a:path w="17436" h="14295" extrusionOk="0">
                  <a:moveTo>
                    <a:pt x="8190" y="0"/>
                  </a:moveTo>
                  <a:cubicBezTo>
                    <a:pt x="6123" y="0"/>
                    <a:pt x="3962" y="962"/>
                    <a:pt x="2303" y="4012"/>
                  </a:cubicBezTo>
                  <a:cubicBezTo>
                    <a:pt x="2303" y="4012"/>
                    <a:pt x="1" y="14295"/>
                    <a:pt x="9500" y="14295"/>
                  </a:cubicBezTo>
                  <a:cubicBezTo>
                    <a:pt x="17436" y="14295"/>
                    <a:pt x="14985" y="2815"/>
                    <a:pt x="14985" y="2815"/>
                  </a:cubicBezTo>
                  <a:cubicBezTo>
                    <a:pt x="14985" y="2815"/>
                    <a:pt x="11726" y="0"/>
                    <a:pt x="8190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3"/>
            <p:cNvSpPr/>
            <p:nvPr/>
          </p:nvSpPr>
          <p:spPr>
            <a:xfrm>
              <a:off x="1357154" y="2648146"/>
              <a:ext cx="72660" cy="72660"/>
            </a:xfrm>
            <a:custGeom>
              <a:avLst/>
              <a:gdLst/>
              <a:ahLst/>
              <a:cxnLst/>
              <a:rect l="l" t="t" r="r" b="b"/>
              <a:pathLst>
                <a:path w="1413" h="1413" extrusionOk="0">
                  <a:moveTo>
                    <a:pt x="707" y="0"/>
                  </a:moveTo>
                  <a:cubicBezTo>
                    <a:pt x="317" y="0"/>
                    <a:pt x="1" y="316"/>
                    <a:pt x="1" y="706"/>
                  </a:cubicBezTo>
                  <a:cubicBezTo>
                    <a:pt x="1" y="1096"/>
                    <a:pt x="317" y="1412"/>
                    <a:pt x="707" y="1412"/>
                  </a:cubicBezTo>
                  <a:cubicBezTo>
                    <a:pt x="1098" y="1412"/>
                    <a:pt x="1413" y="1096"/>
                    <a:pt x="1413" y="706"/>
                  </a:cubicBezTo>
                  <a:cubicBezTo>
                    <a:pt x="1413" y="316"/>
                    <a:pt x="1098" y="0"/>
                    <a:pt x="7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3"/>
            <p:cNvSpPr/>
            <p:nvPr/>
          </p:nvSpPr>
          <p:spPr>
            <a:xfrm>
              <a:off x="1643880" y="2648146"/>
              <a:ext cx="72660" cy="72660"/>
            </a:xfrm>
            <a:custGeom>
              <a:avLst/>
              <a:gdLst/>
              <a:ahLst/>
              <a:cxnLst/>
              <a:rect l="l" t="t" r="r" b="b"/>
              <a:pathLst>
                <a:path w="1413" h="1413" extrusionOk="0">
                  <a:moveTo>
                    <a:pt x="706" y="0"/>
                  </a:moveTo>
                  <a:cubicBezTo>
                    <a:pt x="316" y="0"/>
                    <a:pt x="0" y="316"/>
                    <a:pt x="0" y="706"/>
                  </a:cubicBezTo>
                  <a:cubicBezTo>
                    <a:pt x="0" y="1096"/>
                    <a:pt x="316" y="1412"/>
                    <a:pt x="706" y="1412"/>
                  </a:cubicBezTo>
                  <a:cubicBezTo>
                    <a:pt x="1096" y="1412"/>
                    <a:pt x="1412" y="1096"/>
                    <a:pt x="1412" y="706"/>
                  </a:cubicBezTo>
                  <a:cubicBezTo>
                    <a:pt x="1412" y="316"/>
                    <a:pt x="1096" y="0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3"/>
            <p:cNvSpPr/>
            <p:nvPr/>
          </p:nvSpPr>
          <p:spPr>
            <a:xfrm>
              <a:off x="1279611" y="2733197"/>
              <a:ext cx="155399" cy="155399"/>
            </a:xfrm>
            <a:custGeom>
              <a:avLst/>
              <a:gdLst/>
              <a:ahLst/>
              <a:cxnLst/>
              <a:rect l="l" t="t" r="r" b="b"/>
              <a:pathLst>
                <a:path w="3022" h="3022" extrusionOk="0">
                  <a:moveTo>
                    <a:pt x="1511" y="1"/>
                  </a:moveTo>
                  <a:cubicBezTo>
                    <a:pt x="676" y="1"/>
                    <a:pt x="1" y="677"/>
                    <a:pt x="1" y="1511"/>
                  </a:cubicBezTo>
                  <a:cubicBezTo>
                    <a:pt x="1" y="2346"/>
                    <a:pt x="676" y="3021"/>
                    <a:pt x="1511" y="3021"/>
                  </a:cubicBezTo>
                  <a:cubicBezTo>
                    <a:pt x="2345" y="3021"/>
                    <a:pt x="3021" y="2346"/>
                    <a:pt x="3021" y="1511"/>
                  </a:cubicBezTo>
                  <a:cubicBezTo>
                    <a:pt x="3021" y="677"/>
                    <a:pt x="2345" y="1"/>
                    <a:pt x="1511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3"/>
            <p:cNvSpPr/>
            <p:nvPr/>
          </p:nvSpPr>
          <p:spPr>
            <a:xfrm>
              <a:off x="1644035" y="2733197"/>
              <a:ext cx="155347" cy="155399"/>
            </a:xfrm>
            <a:custGeom>
              <a:avLst/>
              <a:gdLst/>
              <a:ahLst/>
              <a:cxnLst/>
              <a:rect l="l" t="t" r="r" b="b"/>
              <a:pathLst>
                <a:path w="3021" h="3022" extrusionOk="0">
                  <a:moveTo>
                    <a:pt x="1511" y="1"/>
                  </a:moveTo>
                  <a:cubicBezTo>
                    <a:pt x="677" y="1"/>
                    <a:pt x="0" y="677"/>
                    <a:pt x="0" y="1511"/>
                  </a:cubicBezTo>
                  <a:cubicBezTo>
                    <a:pt x="0" y="2346"/>
                    <a:pt x="677" y="3021"/>
                    <a:pt x="1511" y="3021"/>
                  </a:cubicBezTo>
                  <a:cubicBezTo>
                    <a:pt x="2344" y="3021"/>
                    <a:pt x="3021" y="2346"/>
                    <a:pt x="3021" y="1511"/>
                  </a:cubicBezTo>
                  <a:cubicBezTo>
                    <a:pt x="3021" y="677"/>
                    <a:pt x="2344" y="1"/>
                    <a:pt x="1511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3"/>
            <p:cNvSpPr/>
            <p:nvPr/>
          </p:nvSpPr>
          <p:spPr>
            <a:xfrm>
              <a:off x="1093054" y="2658739"/>
              <a:ext cx="170466" cy="151028"/>
            </a:xfrm>
            <a:custGeom>
              <a:avLst/>
              <a:gdLst/>
              <a:ahLst/>
              <a:cxnLst/>
              <a:rect l="l" t="t" r="r" b="b"/>
              <a:pathLst>
                <a:path w="3315" h="2937" extrusionOk="0">
                  <a:moveTo>
                    <a:pt x="1336" y="0"/>
                  </a:moveTo>
                  <a:cubicBezTo>
                    <a:pt x="1255" y="0"/>
                    <a:pt x="1173" y="10"/>
                    <a:pt x="1092" y="31"/>
                  </a:cubicBezTo>
                  <a:cubicBezTo>
                    <a:pt x="1" y="313"/>
                    <a:pt x="398" y="2937"/>
                    <a:pt x="1727" y="2937"/>
                  </a:cubicBezTo>
                  <a:cubicBezTo>
                    <a:pt x="1727" y="2937"/>
                    <a:pt x="1727" y="2937"/>
                    <a:pt x="1728" y="2937"/>
                  </a:cubicBezTo>
                  <a:cubicBezTo>
                    <a:pt x="3056" y="2936"/>
                    <a:pt x="3315" y="1504"/>
                    <a:pt x="3315" y="1504"/>
                  </a:cubicBezTo>
                  <a:cubicBezTo>
                    <a:pt x="3315" y="1504"/>
                    <a:pt x="2344" y="0"/>
                    <a:pt x="1336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3"/>
            <p:cNvSpPr/>
            <p:nvPr/>
          </p:nvSpPr>
          <p:spPr>
            <a:xfrm>
              <a:off x="1798299" y="2644855"/>
              <a:ext cx="161827" cy="153445"/>
            </a:xfrm>
            <a:custGeom>
              <a:avLst/>
              <a:gdLst/>
              <a:ahLst/>
              <a:cxnLst/>
              <a:rect l="l" t="t" r="r" b="b"/>
              <a:pathLst>
                <a:path w="3147" h="2984" extrusionOk="0">
                  <a:moveTo>
                    <a:pt x="1904" y="1"/>
                  </a:moveTo>
                  <a:cubicBezTo>
                    <a:pt x="846" y="1"/>
                    <a:pt x="0" y="1740"/>
                    <a:pt x="0" y="1740"/>
                  </a:cubicBezTo>
                  <a:cubicBezTo>
                    <a:pt x="0" y="1740"/>
                    <a:pt x="385" y="2983"/>
                    <a:pt x="1543" y="2983"/>
                  </a:cubicBezTo>
                  <a:cubicBezTo>
                    <a:pt x="1609" y="2983"/>
                    <a:pt x="1678" y="2979"/>
                    <a:pt x="1750" y="2970"/>
                  </a:cubicBezTo>
                  <a:cubicBezTo>
                    <a:pt x="3069" y="2812"/>
                    <a:pt x="3147" y="158"/>
                    <a:pt x="2030" y="9"/>
                  </a:cubicBezTo>
                  <a:cubicBezTo>
                    <a:pt x="1988" y="4"/>
                    <a:pt x="1946" y="1"/>
                    <a:pt x="1904" y="1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3"/>
            <p:cNvSpPr/>
            <p:nvPr/>
          </p:nvSpPr>
          <p:spPr>
            <a:xfrm>
              <a:off x="1048986" y="2265619"/>
              <a:ext cx="219523" cy="519162"/>
            </a:xfrm>
            <a:custGeom>
              <a:avLst/>
              <a:gdLst/>
              <a:ahLst/>
              <a:cxnLst/>
              <a:rect l="l" t="t" r="r" b="b"/>
              <a:pathLst>
                <a:path w="4269" h="10096" extrusionOk="0">
                  <a:moveTo>
                    <a:pt x="4269" y="1"/>
                  </a:moveTo>
                  <a:cubicBezTo>
                    <a:pt x="0" y="1612"/>
                    <a:pt x="3566" y="10096"/>
                    <a:pt x="3566" y="10096"/>
                  </a:cubicBezTo>
                  <a:cubicBezTo>
                    <a:pt x="3328" y="6928"/>
                    <a:pt x="4269" y="1"/>
                    <a:pt x="4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3"/>
            <p:cNvSpPr/>
            <p:nvPr/>
          </p:nvSpPr>
          <p:spPr>
            <a:xfrm>
              <a:off x="1811412" y="2304340"/>
              <a:ext cx="219574" cy="480440"/>
            </a:xfrm>
            <a:custGeom>
              <a:avLst/>
              <a:gdLst/>
              <a:ahLst/>
              <a:cxnLst/>
              <a:rect l="l" t="t" r="r" b="b"/>
              <a:pathLst>
                <a:path w="4270" h="9343" extrusionOk="0">
                  <a:moveTo>
                    <a:pt x="0" y="1"/>
                  </a:moveTo>
                  <a:cubicBezTo>
                    <a:pt x="0" y="1"/>
                    <a:pt x="808" y="6174"/>
                    <a:pt x="571" y="9343"/>
                  </a:cubicBezTo>
                  <a:cubicBezTo>
                    <a:pt x="572" y="9343"/>
                    <a:pt x="4270" y="161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3"/>
            <p:cNvSpPr/>
            <p:nvPr/>
          </p:nvSpPr>
          <p:spPr>
            <a:xfrm>
              <a:off x="1800407" y="2587211"/>
              <a:ext cx="51" cy="5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7D4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1747752" y="3111199"/>
              <a:ext cx="526978" cy="576189"/>
            </a:xfrm>
            <a:custGeom>
              <a:avLst/>
              <a:gdLst/>
              <a:ahLst/>
              <a:cxnLst/>
              <a:rect l="l" t="t" r="r" b="b"/>
              <a:pathLst>
                <a:path w="10248" h="11205" extrusionOk="0">
                  <a:moveTo>
                    <a:pt x="579" y="0"/>
                  </a:moveTo>
                  <a:lnTo>
                    <a:pt x="0" y="3773"/>
                  </a:lnTo>
                  <a:lnTo>
                    <a:pt x="3257" y="11204"/>
                  </a:lnTo>
                  <a:lnTo>
                    <a:pt x="10247" y="10918"/>
                  </a:lnTo>
                  <a:lnTo>
                    <a:pt x="10247" y="9114"/>
                  </a:lnTo>
                  <a:lnTo>
                    <a:pt x="4015" y="9272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1413050" y="3111199"/>
              <a:ext cx="294651" cy="387983"/>
            </a:xfrm>
            <a:custGeom>
              <a:avLst/>
              <a:gdLst/>
              <a:ahLst/>
              <a:cxnLst/>
              <a:rect l="l" t="t" r="r" b="b"/>
              <a:pathLst>
                <a:path w="5730" h="7545" extrusionOk="0">
                  <a:moveTo>
                    <a:pt x="5729" y="0"/>
                  </a:moveTo>
                  <a:lnTo>
                    <a:pt x="1" y="246"/>
                  </a:lnTo>
                  <a:lnTo>
                    <a:pt x="3638" y="7544"/>
                  </a:lnTo>
                  <a:lnTo>
                    <a:pt x="57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3"/>
            <p:cNvSpPr/>
            <p:nvPr/>
          </p:nvSpPr>
          <p:spPr>
            <a:xfrm>
              <a:off x="1510082" y="2922429"/>
              <a:ext cx="96109" cy="291771"/>
            </a:xfrm>
            <a:custGeom>
              <a:avLst/>
              <a:gdLst/>
              <a:ahLst/>
              <a:cxnLst/>
              <a:rect l="l" t="t" r="r" b="b"/>
              <a:pathLst>
                <a:path w="1869" h="5674" extrusionOk="0">
                  <a:moveTo>
                    <a:pt x="1188" y="1"/>
                  </a:moveTo>
                  <a:cubicBezTo>
                    <a:pt x="864" y="1"/>
                    <a:pt x="433" y="211"/>
                    <a:pt x="0" y="1051"/>
                  </a:cubicBezTo>
                  <a:lnTo>
                    <a:pt x="119" y="4687"/>
                  </a:lnTo>
                  <a:lnTo>
                    <a:pt x="1378" y="5674"/>
                  </a:lnTo>
                  <a:lnTo>
                    <a:pt x="1869" y="4687"/>
                  </a:lnTo>
                  <a:lnTo>
                    <a:pt x="1727" y="210"/>
                  </a:lnTo>
                  <a:cubicBezTo>
                    <a:pt x="1727" y="210"/>
                    <a:pt x="1727" y="210"/>
                    <a:pt x="1727" y="210"/>
                  </a:cubicBezTo>
                  <a:cubicBezTo>
                    <a:pt x="1726" y="210"/>
                    <a:pt x="1511" y="1"/>
                    <a:pt x="1188" y="1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3"/>
            <p:cNvSpPr/>
            <p:nvPr/>
          </p:nvSpPr>
          <p:spPr>
            <a:xfrm>
              <a:off x="1580889" y="3115621"/>
              <a:ext cx="101457" cy="98577"/>
            </a:xfrm>
            <a:custGeom>
              <a:avLst/>
              <a:gdLst/>
              <a:ahLst/>
              <a:cxnLst/>
              <a:rect l="l" t="t" r="r" b="b"/>
              <a:pathLst>
                <a:path w="1973" h="1917" extrusionOk="0">
                  <a:moveTo>
                    <a:pt x="462" y="0"/>
                  </a:moveTo>
                  <a:lnTo>
                    <a:pt x="1" y="1917"/>
                  </a:lnTo>
                  <a:lnTo>
                    <a:pt x="1" y="1917"/>
                  </a:lnTo>
                  <a:lnTo>
                    <a:pt x="1972" y="728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3"/>
            <p:cNvSpPr/>
            <p:nvPr/>
          </p:nvSpPr>
          <p:spPr>
            <a:xfrm>
              <a:off x="1440920" y="3119478"/>
              <a:ext cx="140486" cy="96263"/>
            </a:xfrm>
            <a:custGeom>
              <a:avLst/>
              <a:gdLst/>
              <a:ahLst/>
              <a:cxnLst/>
              <a:rect l="l" t="t" r="r" b="b"/>
              <a:pathLst>
                <a:path w="2732" h="1872" extrusionOk="0">
                  <a:moveTo>
                    <a:pt x="1435" y="0"/>
                  </a:moveTo>
                  <a:lnTo>
                    <a:pt x="1" y="1175"/>
                  </a:lnTo>
                  <a:lnTo>
                    <a:pt x="2732" y="1872"/>
                  </a:lnTo>
                  <a:lnTo>
                    <a:pt x="2732" y="1872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1536204" y="3204272"/>
              <a:ext cx="97651" cy="294908"/>
            </a:xfrm>
            <a:custGeom>
              <a:avLst/>
              <a:gdLst/>
              <a:ahLst/>
              <a:cxnLst/>
              <a:rect l="l" t="t" r="r" b="b"/>
              <a:pathLst>
                <a:path w="1899" h="5735" extrusionOk="0">
                  <a:moveTo>
                    <a:pt x="1361" y="1"/>
                  </a:moveTo>
                  <a:lnTo>
                    <a:pt x="425" y="193"/>
                  </a:lnTo>
                  <a:lnTo>
                    <a:pt x="582" y="919"/>
                  </a:lnTo>
                  <a:lnTo>
                    <a:pt x="1" y="3242"/>
                  </a:lnTo>
                  <a:lnTo>
                    <a:pt x="1243" y="5734"/>
                  </a:lnTo>
                  <a:lnTo>
                    <a:pt x="1899" y="3369"/>
                  </a:lnTo>
                  <a:lnTo>
                    <a:pt x="1197" y="1042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2265874" y="3521390"/>
              <a:ext cx="238652" cy="162752"/>
            </a:xfrm>
            <a:custGeom>
              <a:avLst/>
              <a:gdLst/>
              <a:ahLst/>
              <a:cxnLst/>
              <a:rect l="l" t="t" r="r" b="b"/>
              <a:pathLst>
                <a:path w="4641" h="3165" extrusionOk="0">
                  <a:moveTo>
                    <a:pt x="2591" y="0"/>
                  </a:moveTo>
                  <a:lnTo>
                    <a:pt x="740" y="1156"/>
                  </a:lnTo>
                  <a:lnTo>
                    <a:pt x="0" y="2145"/>
                  </a:lnTo>
                  <a:lnTo>
                    <a:pt x="343" y="2610"/>
                  </a:lnTo>
                  <a:lnTo>
                    <a:pt x="2044" y="3165"/>
                  </a:lnTo>
                  <a:lnTo>
                    <a:pt x="4641" y="2297"/>
                  </a:lnTo>
                  <a:lnTo>
                    <a:pt x="4502" y="1508"/>
                  </a:lnTo>
                  <a:lnTo>
                    <a:pt x="1428" y="1554"/>
                  </a:lnTo>
                  <a:lnTo>
                    <a:pt x="3050" y="343"/>
                  </a:lnTo>
                  <a:lnTo>
                    <a:pt x="2591" y="0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1132134" y="2575127"/>
              <a:ext cx="768355" cy="463728"/>
            </a:xfrm>
            <a:custGeom>
              <a:avLst/>
              <a:gdLst/>
              <a:ahLst/>
              <a:cxnLst/>
              <a:rect l="l" t="t" r="r" b="b"/>
              <a:pathLst>
                <a:path w="14942" h="9018" extrusionOk="0">
                  <a:moveTo>
                    <a:pt x="833" y="0"/>
                  </a:moveTo>
                  <a:lnTo>
                    <a:pt x="833" y="0"/>
                  </a:lnTo>
                  <a:cubicBezTo>
                    <a:pt x="833" y="1"/>
                    <a:pt x="1" y="8426"/>
                    <a:pt x="7176" y="8985"/>
                  </a:cubicBezTo>
                  <a:cubicBezTo>
                    <a:pt x="7463" y="9007"/>
                    <a:pt x="7739" y="9018"/>
                    <a:pt x="8005" y="9018"/>
                  </a:cubicBezTo>
                  <a:cubicBezTo>
                    <a:pt x="14941" y="9018"/>
                    <a:pt x="14690" y="1666"/>
                    <a:pt x="14690" y="1666"/>
                  </a:cubicBezTo>
                  <a:lnTo>
                    <a:pt x="13779" y="1006"/>
                  </a:lnTo>
                  <a:lnTo>
                    <a:pt x="13779" y="1006"/>
                  </a:lnTo>
                  <a:cubicBezTo>
                    <a:pt x="13779" y="1006"/>
                    <a:pt x="14624" y="8508"/>
                    <a:pt x="8186" y="8508"/>
                  </a:cubicBezTo>
                  <a:cubicBezTo>
                    <a:pt x="7972" y="8508"/>
                    <a:pt x="7750" y="8500"/>
                    <a:pt x="7519" y="8482"/>
                  </a:cubicBezTo>
                  <a:cubicBezTo>
                    <a:pt x="804" y="7982"/>
                    <a:pt x="1938" y="1626"/>
                    <a:pt x="1938" y="1626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1510133" y="2656887"/>
              <a:ext cx="81350" cy="143366"/>
            </a:xfrm>
            <a:custGeom>
              <a:avLst/>
              <a:gdLst/>
              <a:ahLst/>
              <a:cxnLst/>
              <a:rect l="l" t="t" r="r" b="b"/>
              <a:pathLst>
                <a:path w="1582" h="2788" extrusionOk="0">
                  <a:moveTo>
                    <a:pt x="603" y="0"/>
                  </a:moveTo>
                  <a:lnTo>
                    <a:pt x="0" y="2787"/>
                  </a:lnTo>
                  <a:lnTo>
                    <a:pt x="1581" y="278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05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1542529" y="2697768"/>
              <a:ext cx="32705" cy="82842"/>
            </a:xfrm>
            <a:custGeom>
              <a:avLst/>
              <a:gdLst/>
              <a:ahLst/>
              <a:cxnLst/>
              <a:rect l="l" t="t" r="r" b="b"/>
              <a:pathLst>
                <a:path w="636" h="1611" extrusionOk="0">
                  <a:moveTo>
                    <a:pt x="134" y="0"/>
                  </a:moveTo>
                  <a:cubicBezTo>
                    <a:pt x="1" y="0"/>
                    <a:pt x="324" y="1611"/>
                    <a:pt x="474" y="1611"/>
                  </a:cubicBezTo>
                  <a:cubicBezTo>
                    <a:pt x="477" y="1611"/>
                    <a:pt x="480" y="1610"/>
                    <a:pt x="483" y="1609"/>
                  </a:cubicBezTo>
                  <a:cubicBezTo>
                    <a:pt x="635" y="1539"/>
                    <a:pt x="160" y="16"/>
                    <a:pt x="160" y="16"/>
                  </a:cubicBezTo>
                  <a:cubicBezTo>
                    <a:pt x="150" y="5"/>
                    <a:pt x="141" y="0"/>
                    <a:pt x="134" y="0"/>
                  </a:cubicBezTo>
                  <a:close/>
                </a:path>
              </a:pathLst>
            </a:custGeom>
            <a:solidFill>
              <a:srgbClr val="FDF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1507254" y="2902632"/>
              <a:ext cx="78008" cy="27974"/>
            </a:xfrm>
            <a:custGeom>
              <a:avLst/>
              <a:gdLst/>
              <a:ahLst/>
              <a:cxnLst/>
              <a:rect l="l" t="t" r="r" b="b"/>
              <a:pathLst>
                <a:path w="1517" h="544" extrusionOk="0">
                  <a:moveTo>
                    <a:pt x="0" y="1"/>
                  </a:moveTo>
                  <a:cubicBezTo>
                    <a:pt x="265" y="408"/>
                    <a:pt x="522" y="544"/>
                    <a:pt x="747" y="544"/>
                  </a:cubicBezTo>
                  <a:cubicBezTo>
                    <a:pt x="1196" y="544"/>
                    <a:pt x="1516" y="1"/>
                    <a:pt x="1515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1483394" y="2819174"/>
              <a:ext cx="125677" cy="48594"/>
            </a:xfrm>
            <a:custGeom>
              <a:avLst/>
              <a:gdLst/>
              <a:ahLst/>
              <a:cxnLst/>
              <a:rect l="l" t="t" r="r" b="b"/>
              <a:pathLst>
                <a:path w="2444" h="945" extrusionOk="0">
                  <a:moveTo>
                    <a:pt x="1" y="1"/>
                  </a:moveTo>
                  <a:cubicBezTo>
                    <a:pt x="1" y="1"/>
                    <a:pt x="190" y="944"/>
                    <a:pt x="1130" y="944"/>
                  </a:cubicBezTo>
                  <a:cubicBezTo>
                    <a:pt x="1137" y="944"/>
                    <a:pt x="1145" y="944"/>
                    <a:pt x="1152" y="944"/>
                  </a:cubicBezTo>
                  <a:cubicBezTo>
                    <a:pt x="2111" y="932"/>
                    <a:pt x="2444" y="1"/>
                    <a:pt x="2444" y="1"/>
                  </a:cubicBezTo>
                  <a:close/>
                </a:path>
              </a:pathLst>
            </a:custGeom>
            <a:solidFill>
              <a:srgbClr val="FDF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1270675" y="2539545"/>
              <a:ext cx="221147" cy="225722"/>
            </a:xfrm>
            <a:custGeom>
              <a:avLst/>
              <a:gdLst/>
              <a:ahLst/>
              <a:cxnLst/>
              <a:rect l="l" t="t" r="r" b="b"/>
              <a:pathLst>
                <a:path w="4301" h="3028" extrusionOk="0">
                  <a:moveTo>
                    <a:pt x="3660" y="398"/>
                  </a:moveTo>
                  <a:lnTo>
                    <a:pt x="3660" y="2562"/>
                  </a:lnTo>
                  <a:lnTo>
                    <a:pt x="708" y="2562"/>
                  </a:lnTo>
                  <a:lnTo>
                    <a:pt x="584" y="398"/>
                  </a:lnTo>
                  <a:close/>
                  <a:moveTo>
                    <a:pt x="1" y="0"/>
                  </a:moveTo>
                  <a:lnTo>
                    <a:pt x="175" y="3027"/>
                  </a:lnTo>
                  <a:lnTo>
                    <a:pt x="4300" y="3027"/>
                  </a:lnTo>
                  <a:lnTo>
                    <a:pt x="43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584026" y="2609579"/>
              <a:ext cx="221168" cy="155707"/>
            </a:xfrm>
            <a:custGeom>
              <a:avLst/>
              <a:gdLst/>
              <a:ahLst/>
              <a:cxnLst/>
              <a:rect l="l" t="t" r="r" b="b"/>
              <a:pathLst>
                <a:path w="4301" h="3028" extrusionOk="0">
                  <a:moveTo>
                    <a:pt x="3660" y="398"/>
                  </a:moveTo>
                  <a:lnTo>
                    <a:pt x="3660" y="2562"/>
                  </a:lnTo>
                  <a:lnTo>
                    <a:pt x="708" y="2562"/>
                  </a:lnTo>
                  <a:lnTo>
                    <a:pt x="584" y="398"/>
                  </a:lnTo>
                  <a:close/>
                  <a:moveTo>
                    <a:pt x="1" y="0"/>
                  </a:moveTo>
                  <a:lnTo>
                    <a:pt x="175" y="3027"/>
                  </a:lnTo>
                  <a:lnTo>
                    <a:pt x="4300" y="3027"/>
                  </a:lnTo>
                  <a:lnTo>
                    <a:pt x="43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1160570" y="2635753"/>
              <a:ext cx="122643" cy="62838"/>
            </a:xfrm>
            <a:custGeom>
              <a:avLst/>
              <a:gdLst/>
              <a:ahLst/>
              <a:cxnLst/>
              <a:rect l="l" t="t" r="r" b="b"/>
              <a:pathLst>
                <a:path w="2385" h="1222" extrusionOk="0">
                  <a:moveTo>
                    <a:pt x="0" y="1"/>
                  </a:moveTo>
                  <a:lnTo>
                    <a:pt x="0" y="611"/>
                  </a:lnTo>
                  <a:lnTo>
                    <a:pt x="2384" y="1222"/>
                  </a:lnTo>
                  <a:lnTo>
                    <a:pt x="2278" y="6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792591" y="2635753"/>
              <a:ext cx="122643" cy="62838"/>
            </a:xfrm>
            <a:custGeom>
              <a:avLst/>
              <a:gdLst/>
              <a:ahLst/>
              <a:cxnLst/>
              <a:rect l="l" t="t" r="r" b="b"/>
              <a:pathLst>
                <a:path w="2385" h="1222" extrusionOk="0">
                  <a:moveTo>
                    <a:pt x="2385" y="1"/>
                  </a:moveTo>
                  <a:lnTo>
                    <a:pt x="106" y="677"/>
                  </a:lnTo>
                  <a:lnTo>
                    <a:pt x="1" y="1222"/>
                  </a:lnTo>
                  <a:lnTo>
                    <a:pt x="2385" y="611"/>
                  </a:lnTo>
                  <a:lnTo>
                    <a:pt x="23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473675" y="2631845"/>
              <a:ext cx="132413" cy="53839"/>
            </a:xfrm>
            <a:custGeom>
              <a:avLst/>
              <a:gdLst/>
              <a:ahLst/>
              <a:cxnLst/>
              <a:rect l="l" t="t" r="r" b="b"/>
              <a:pathLst>
                <a:path w="2575" h="1047" extrusionOk="0">
                  <a:moveTo>
                    <a:pt x="1291" y="1"/>
                  </a:moveTo>
                  <a:cubicBezTo>
                    <a:pt x="886" y="1"/>
                    <a:pt x="431" y="167"/>
                    <a:pt x="0" y="688"/>
                  </a:cubicBezTo>
                  <a:lnTo>
                    <a:pt x="276" y="1047"/>
                  </a:lnTo>
                  <a:cubicBezTo>
                    <a:pt x="276" y="1047"/>
                    <a:pt x="726" y="488"/>
                    <a:pt x="1307" y="488"/>
                  </a:cubicBezTo>
                  <a:cubicBezTo>
                    <a:pt x="1598" y="488"/>
                    <a:pt x="1921" y="627"/>
                    <a:pt x="2238" y="1047"/>
                  </a:cubicBezTo>
                  <a:lnTo>
                    <a:pt x="2575" y="523"/>
                  </a:lnTo>
                  <a:cubicBezTo>
                    <a:pt x="2575" y="523"/>
                    <a:pt x="2010" y="1"/>
                    <a:pt x="12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1239502" y="2400910"/>
              <a:ext cx="553152" cy="134316"/>
            </a:xfrm>
            <a:custGeom>
              <a:avLst/>
              <a:gdLst/>
              <a:ahLst/>
              <a:cxnLst/>
              <a:rect l="l" t="t" r="r" b="b"/>
              <a:pathLst>
                <a:path w="10757" h="2612" extrusionOk="0">
                  <a:moveTo>
                    <a:pt x="4635" y="1"/>
                  </a:moveTo>
                  <a:cubicBezTo>
                    <a:pt x="1743" y="1"/>
                    <a:pt x="144" y="1172"/>
                    <a:pt x="144" y="1172"/>
                  </a:cubicBezTo>
                  <a:lnTo>
                    <a:pt x="0" y="2612"/>
                  </a:lnTo>
                  <a:cubicBezTo>
                    <a:pt x="1182" y="1101"/>
                    <a:pt x="3217" y="657"/>
                    <a:pt x="5200" y="657"/>
                  </a:cubicBezTo>
                  <a:cubicBezTo>
                    <a:pt x="8030" y="657"/>
                    <a:pt x="10757" y="1561"/>
                    <a:pt x="10757" y="1561"/>
                  </a:cubicBezTo>
                  <a:cubicBezTo>
                    <a:pt x="8336" y="378"/>
                    <a:pt x="6277" y="1"/>
                    <a:pt x="4635" y="1"/>
                  </a:cubicBezTo>
                  <a:close/>
                </a:path>
              </a:pathLst>
            </a:custGeom>
            <a:solidFill>
              <a:srgbClr val="F8C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1190755" y="2145755"/>
              <a:ext cx="727011" cy="338823"/>
            </a:xfrm>
            <a:custGeom>
              <a:avLst/>
              <a:gdLst/>
              <a:ahLst/>
              <a:cxnLst/>
              <a:rect l="l" t="t" r="r" b="b"/>
              <a:pathLst>
                <a:path w="14138" h="6589" extrusionOk="0">
                  <a:moveTo>
                    <a:pt x="5507" y="1"/>
                  </a:moveTo>
                  <a:cubicBezTo>
                    <a:pt x="1" y="1"/>
                    <a:pt x="959" y="6203"/>
                    <a:pt x="959" y="6203"/>
                  </a:cubicBezTo>
                  <a:cubicBezTo>
                    <a:pt x="2205" y="5540"/>
                    <a:pt x="3540" y="5308"/>
                    <a:pt x="4856" y="5308"/>
                  </a:cubicBezTo>
                  <a:cubicBezTo>
                    <a:pt x="7947" y="5308"/>
                    <a:pt x="10931" y="6589"/>
                    <a:pt x="12385" y="6589"/>
                  </a:cubicBezTo>
                  <a:cubicBezTo>
                    <a:pt x="12762" y="6589"/>
                    <a:pt x="13036" y="6503"/>
                    <a:pt x="13182" y="6286"/>
                  </a:cubicBezTo>
                  <a:cubicBezTo>
                    <a:pt x="14138" y="4877"/>
                    <a:pt x="12611" y="625"/>
                    <a:pt x="6264" y="37"/>
                  </a:cubicBezTo>
                  <a:cubicBezTo>
                    <a:pt x="5999" y="12"/>
                    <a:pt x="5747" y="1"/>
                    <a:pt x="5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1372992" y="3160152"/>
              <a:ext cx="201936" cy="366642"/>
            </a:xfrm>
            <a:custGeom>
              <a:avLst/>
              <a:gdLst/>
              <a:ahLst/>
              <a:cxnLst/>
              <a:rect l="l" t="t" r="r" b="b"/>
              <a:pathLst>
                <a:path w="3927" h="7130" extrusionOk="0">
                  <a:moveTo>
                    <a:pt x="538" y="0"/>
                  </a:moveTo>
                  <a:lnTo>
                    <a:pt x="1" y="3261"/>
                  </a:lnTo>
                  <a:lnTo>
                    <a:pt x="1501" y="3736"/>
                  </a:lnTo>
                  <a:lnTo>
                    <a:pt x="1286" y="7130"/>
                  </a:lnTo>
                  <a:lnTo>
                    <a:pt x="3927" y="6691"/>
                  </a:lnTo>
                  <a:lnTo>
                    <a:pt x="3927" y="6691"/>
                  </a:lnTo>
                  <a:lnTo>
                    <a:pt x="1834" y="6822"/>
                  </a:lnTo>
                  <a:lnTo>
                    <a:pt x="1861" y="3425"/>
                  </a:lnTo>
                  <a:lnTo>
                    <a:pt x="200" y="3033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F5E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1342294" y="2145292"/>
              <a:ext cx="527852" cy="225745"/>
            </a:xfrm>
            <a:custGeom>
              <a:avLst/>
              <a:gdLst/>
              <a:ahLst/>
              <a:cxnLst/>
              <a:rect l="l" t="t" r="r" b="b"/>
              <a:pathLst>
                <a:path w="10265" h="4390" extrusionOk="0">
                  <a:moveTo>
                    <a:pt x="2668" y="0"/>
                  </a:moveTo>
                  <a:cubicBezTo>
                    <a:pt x="2508" y="0"/>
                    <a:pt x="2352" y="6"/>
                    <a:pt x="2199" y="17"/>
                  </a:cubicBezTo>
                  <a:cubicBezTo>
                    <a:pt x="2199" y="17"/>
                    <a:pt x="0" y="178"/>
                    <a:pt x="2335" y="2878"/>
                  </a:cubicBezTo>
                  <a:cubicBezTo>
                    <a:pt x="3314" y="4009"/>
                    <a:pt x="4927" y="4390"/>
                    <a:pt x="6370" y="4390"/>
                  </a:cubicBezTo>
                  <a:cubicBezTo>
                    <a:pt x="7854" y="4390"/>
                    <a:pt x="9159" y="3988"/>
                    <a:pt x="9410" y="3586"/>
                  </a:cubicBezTo>
                  <a:cubicBezTo>
                    <a:pt x="10264" y="2220"/>
                    <a:pt x="5853" y="0"/>
                    <a:pt x="2668" y="0"/>
                  </a:cubicBezTo>
                  <a:close/>
                </a:path>
              </a:pathLst>
            </a:custGeom>
            <a:solidFill>
              <a:srgbClr val="F8FBFC">
                <a:alpha val="39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1290564" y="2516866"/>
              <a:ext cx="165169" cy="64021"/>
            </a:xfrm>
            <a:custGeom>
              <a:avLst/>
              <a:gdLst/>
              <a:ahLst/>
              <a:cxnLst/>
              <a:rect l="l" t="t" r="r" b="b"/>
              <a:pathLst>
                <a:path w="3212" h="1245" extrusionOk="0">
                  <a:moveTo>
                    <a:pt x="1604" y="0"/>
                  </a:moveTo>
                  <a:cubicBezTo>
                    <a:pt x="1073" y="0"/>
                    <a:pt x="493" y="295"/>
                    <a:pt x="1" y="1245"/>
                  </a:cubicBezTo>
                  <a:cubicBezTo>
                    <a:pt x="1" y="1245"/>
                    <a:pt x="817" y="675"/>
                    <a:pt x="2155" y="675"/>
                  </a:cubicBezTo>
                  <a:cubicBezTo>
                    <a:pt x="2478" y="675"/>
                    <a:pt x="2832" y="708"/>
                    <a:pt x="3211" y="790"/>
                  </a:cubicBezTo>
                  <a:cubicBezTo>
                    <a:pt x="3211" y="790"/>
                    <a:pt x="2474" y="0"/>
                    <a:pt x="16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1612051" y="2516866"/>
              <a:ext cx="165169" cy="64021"/>
            </a:xfrm>
            <a:custGeom>
              <a:avLst/>
              <a:gdLst/>
              <a:ahLst/>
              <a:cxnLst/>
              <a:rect l="l" t="t" r="r" b="b"/>
              <a:pathLst>
                <a:path w="3212" h="1245" extrusionOk="0">
                  <a:moveTo>
                    <a:pt x="1607" y="0"/>
                  </a:moveTo>
                  <a:cubicBezTo>
                    <a:pt x="738" y="0"/>
                    <a:pt x="0" y="790"/>
                    <a:pt x="0" y="790"/>
                  </a:cubicBezTo>
                  <a:cubicBezTo>
                    <a:pt x="380" y="708"/>
                    <a:pt x="734" y="675"/>
                    <a:pt x="1057" y="675"/>
                  </a:cubicBezTo>
                  <a:cubicBezTo>
                    <a:pt x="2396" y="675"/>
                    <a:pt x="3211" y="1245"/>
                    <a:pt x="3211" y="1245"/>
                  </a:cubicBezTo>
                  <a:cubicBezTo>
                    <a:pt x="2719" y="295"/>
                    <a:pt x="2139" y="0"/>
                    <a:pt x="1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1311544" y="2777060"/>
              <a:ext cx="28539" cy="27665"/>
            </a:xfrm>
            <a:custGeom>
              <a:avLst/>
              <a:gdLst/>
              <a:ahLst/>
              <a:cxnLst/>
              <a:rect l="l" t="t" r="r" b="b"/>
              <a:pathLst>
                <a:path w="555" h="538" extrusionOk="0">
                  <a:moveTo>
                    <a:pt x="454" y="1"/>
                  </a:moveTo>
                  <a:cubicBezTo>
                    <a:pt x="431" y="1"/>
                    <a:pt x="408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5" y="528"/>
                    <a:pt x="79" y="537"/>
                    <a:pt x="102" y="537"/>
                  </a:cubicBezTo>
                  <a:cubicBezTo>
                    <a:pt x="125" y="537"/>
                    <a:pt x="148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1363582" y="2777060"/>
              <a:ext cx="28539" cy="27665"/>
            </a:xfrm>
            <a:custGeom>
              <a:avLst/>
              <a:gdLst/>
              <a:ahLst/>
              <a:cxnLst/>
              <a:rect l="l" t="t" r="r" b="b"/>
              <a:pathLst>
                <a:path w="555" h="538" extrusionOk="0">
                  <a:moveTo>
                    <a:pt x="454" y="1"/>
                  </a:moveTo>
                  <a:cubicBezTo>
                    <a:pt x="431" y="1"/>
                    <a:pt x="407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4" y="528"/>
                    <a:pt x="79" y="537"/>
                    <a:pt x="102" y="537"/>
                  </a:cubicBezTo>
                  <a:cubicBezTo>
                    <a:pt x="125" y="537"/>
                    <a:pt x="148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1336020" y="2777060"/>
              <a:ext cx="28539" cy="27665"/>
            </a:xfrm>
            <a:custGeom>
              <a:avLst/>
              <a:gdLst/>
              <a:ahLst/>
              <a:cxnLst/>
              <a:rect l="l" t="t" r="r" b="b"/>
              <a:pathLst>
                <a:path w="555" h="538" extrusionOk="0">
                  <a:moveTo>
                    <a:pt x="454" y="1"/>
                  </a:moveTo>
                  <a:cubicBezTo>
                    <a:pt x="431" y="1"/>
                    <a:pt x="407" y="10"/>
                    <a:pt x="389" y="28"/>
                  </a:cubicBezTo>
                  <a:lnTo>
                    <a:pt x="36" y="381"/>
                  </a:lnTo>
                  <a:cubicBezTo>
                    <a:pt x="1" y="417"/>
                    <a:pt x="1" y="474"/>
                    <a:pt x="36" y="510"/>
                  </a:cubicBezTo>
                  <a:cubicBezTo>
                    <a:pt x="55" y="528"/>
                    <a:pt x="78" y="537"/>
                    <a:pt x="102" y="537"/>
                  </a:cubicBezTo>
                  <a:cubicBezTo>
                    <a:pt x="126" y="537"/>
                    <a:pt x="149" y="528"/>
                    <a:pt x="165" y="510"/>
                  </a:cubicBezTo>
                  <a:lnTo>
                    <a:pt x="518" y="157"/>
                  </a:lnTo>
                  <a:cubicBezTo>
                    <a:pt x="554" y="121"/>
                    <a:pt x="554" y="64"/>
                    <a:pt x="518" y="28"/>
                  </a:cubicBezTo>
                  <a:cubicBezTo>
                    <a:pt x="500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1681418" y="2777060"/>
              <a:ext cx="28539" cy="27665"/>
            </a:xfrm>
            <a:custGeom>
              <a:avLst/>
              <a:gdLst/>
              <a:ahLst/>
              <a:cxnLst/>
              <a:rect l="l" t="t" r="r" b="b"/>
              <a:pathLst>
                <a:path w="555" h="538" extrusionOk="0">
                  <a:moveTo>
                    <a:pt x="454" y="1"/>
                  </a:moveTo>
                  <a:cubicBezTo>
                    <a:pt x="431" y="1"/>
                    <a:pt x="408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5" y="528"/>
                    <a:pt x="79" y="537"/>
                    <a:pt x="102" y="537"/>
                  </a:cubicBezTo>
                  <a:cubicBezTo>
                    <a:pt x="125" y="537"/>
                    <a:pt x="148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1733457" y="2777060"/>
              <a:ext cx="28539" cy="27665"/>
            </a:xfrm>
            <a:custGeom>
              <a:avLst/>
              <a:gdLst/>
              <a:ahLst/>
              <a:cxnLst/>
              <a:rect l="l" t="t" r="r" b="b"/>
              <a:pathLst>
                <a:path w="555" h="538" extrusionOk="0">
                  <a:moveTo>
                    <a:pt x="454" y="1"/>
                  </a:moveTo>
                  <a:cubicBezTo>
                    <a:pt x="431" y="1"/>
                    <a:pt x="408" y="10"/>
                    <a:pt x="390" y="28"/>
                  </a:cubicBezTo>
                  <a:lnTo>
                    <a:pt x="37" y="381"/>
                  </a:lnTo>
                  <a:cubicBezTo>
                    <a:pt x="1" y="417"/>
                    <a:pt x="1" y="474"/>
                    <a:pt x="37" y="510"/>
                  </a:cubicBezTo>
                  <a:cubicBezTo>
                    <a:pt x="54" y="528"/>
                    <a:pt x="79" y="537"/>
                    <a:pt x="102" y="537"/>
                  </a:cubicBezTo>
                  <a:cubicBezTo>
                    <a:pt x="125" y="537"/>
                    <a:pt x="149" y="528"/>
                    <a:pt x="166" y="510"/>
                  </a:cubicBezTo>
                  <a:lnTo>
                    <a:pt x="519" y="157"/>
                  </a:lnTo>
                  <a:cubicBezTo>
                    <a:pt x="554" y="121"/>
                    <a:pt x="554" y="64"/>
                    <a:pt x="519" y="28"/>
                  </a:cubicBezTo>
                  <a:cubicBezTo>
                    <a:pt x="501" y="10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1705946" y="2777060"/>
              <a:ext cx="28591" cy="27665"/>
            </a:xfrm>
            <a:custGeom>
              <a:avLst/>
              <a:gdLst/>
              <a:ahLst/>
              <a:cxnLst/>
              <a:rect l="l" t="t" r="r" b="b"/>
              <a:pathLst>
                <a:path w="556" h="538" extrusionOk="0">
                  <a:moveTo>
                    <a:pt x="454" y="1"/>
                  </a:moveTo>
                  <a:cubicBezTo>
                    <a:pt x="431" y="1"/>
                    <a:pt x="407" y="10"/>
                    <a:pt x="389" y="28"/>
                  </a:cubicBezTo>
                  <a:lnTo>
                    <a:pt x="36" y="381"/>
                  </a:lnTo>
                  <a:cubicBezTo>
                    <a:pt x="1" y="417"/>
                    <a:pt x="1" y="474"/>
                    <a:pt x="36" y="510"/>
                  </a:cubicBezTo>
                  <a:cubicBezTo>
                    <a:pt x="55" y="528"/>
                    <a:pt x="78" y="537"/>
                    <a:pt x="102" y="537"/>
                  </a:cubicBezTo>
                  <a:cubicBezTo>
                    <a:pt x="125" y="537"/>
                    <a:pt x="148" y="528"/>
                    <a:pt x="165" y="510"/>
                  </a:cubicBezTo>
                  <a:lnTo>
                    <a:pt x="519" y="157"/>
                  </a:lnTo>
                  <a:cubicBezTo>
                    <a:pt x="555" y="121"/>
                    <a:pt x="555" y="64"/>
                    <a:pt x="519" y="28"/>
                  </a:cubicBezTo>
                  <a:cubicBezTo>
                    <a:pt x="502" y="10"/>
                    <a:pt x="478" y="1"/>
                    <a:pt x="454" y="1"/>
                  </a:cubicBezTo>
                  <a:close/>
                </a:path>
              </a:pathLst>
            </a:custGeom>
            <a:solidFill>
              <a:srgbClr val="E59D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1082872" y="3323005"/>
              <a:ext cx="546827" cy="566007"/>
            </a:xfrm>
            <a:custGeom>
              <a:avLst/>
              <a:gdLst/>
              <a:ahLst/>
              <a:cxnLst/>
              <a:rect l="l" t="t" r="r" b="b"/>
              <a:pathLst>
                <a:path w="10634" h="11007" extrusionOk="0">
                  <a:moveTo>
                    <a:pt x="5533" y="1"/>
                  </a:moveTo>
                  <a:lnTo>
                    <a:pt x="0" y="3808"/>
                  </a:lnTo>
                  <a:lnTo>
                    <a:pt x="5111" y="11006"/>
                  </a:lnTo>
                  <a:lnTo>
                    <a:pt x="10633" y="7228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rgbClr val="342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1103081" y="3351698"/>
              <a:ext cx="503118" cy="510934"/>
            </a:xfrm>
            <a:custGeom>
              <a:avLst/>
              <a:gdLst/>
              <a:ahLst/>
              <a:cxnLst/>
              <a:rect l="l" t="t" r="r" b="b"/>
              <a:pathLst>
                <a:path w="9784" h="9936" extrusionOk="0">
                  <a:moveTo>
                    <a:pt x="4924" y="0"/>
                  </a:moveTo>
                  <a:lnTo>
                    <a:pt x="1" y="3212"/>
                  </a:lnTo>
                  <a:lnTo>
                    <a:pt x="4924" y="9936"/>
                  </a:lnTo>
                  <a:lnTo>
                    <a:pt x="9784" y="6456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1364148" y="3635906"/>
              <a:ext cx="238652" cy="162804"/>
            </a:xfrm>
            <a:custGeom>
              <a:avLst/>
              <a:gdLst/>
              <a:ahLst/>
              <a:cxnLst/>
              <a:rect l="l" t="t" r="r" b="b"/>
              <a:pathLst>
                <a:path w="4641" h="3166" extrusionOk="0">
                  <a:moveTo>
                    <a:pt x="2591" y="1"/>
                  </a:moveTo>
                  <a:lnTo>
                    <a:pt x="741" y="1158"/>
                  </a:lnTo>
                  <a:lnTo>
                    <a:pt x="0" y="2146"/>
                  </a:lnTo>
                  <a:lnTo>
                    <a:pt x="343" y="2612"/>
                  </a:lnTo>
                  <a:lnTo>
                    <a:pt x="2043" y="3165"/>
                  </a:lnTo>
                  <a:lnTo>
                    <a:pt x="4640" y="2299"/>
                  </a:lnTo>
                  <a:lnTo>
                    <a:pt x="4502" y="1509"/>
                  </a:lnTo>
                  <a:lnTo>
                    <a:pt x="1427" y="1555"/>
                  </a:lnTo>
                  <a:lnTo>
                    <a:pt x="3048" y="345"/>
                  </a:lnTo>
                  <a:lnTo>
                    <a:pt x="2591" y="1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1177077" y="3380237"/>
              <a:ext cx="114621" cy="96520"/>
            </a:xfrm>
            <a:custGeom>
              <a:avLst/>
              <a:gdLst/>
              <a:ahLst/>
              <a:cxnLst/>
              <a:rect l="l" t="t" r="r" b="b"/>
              <a:pathLst>
                <a:path w="2229" h="1877" extrusionOk="0">
                  <a:moveTo>
                    <a:pt x="598" y="1"/>
                  </a:moveTo>
                  <a:cubicBezTo>
                    <a:pt x="512" y="1"/>
                    <a:pt x="439" y="30"/>
                    <a:pt x="397" y="106"/>
                  </a:cubicBezTo>
                  <a:cubicBezTo>
                    <a:pt x="271" y="335"/>
                    <a:pt x="391" y="893"/>
                    <a:pt x="391" y="893"/>
                  </a:cubicBezTo>
                  <a:lnTo>
                    <a:pt x="1" y="1236"/>
                  </a:lnTo>
                  <a:lnTo>
                    <a:pt x="489" y="1877"/>
                  </a:lnTo>
                  <a:lnTo>
                    <a:pt x="2228" y="687"/>
                  </a:lnTo>
                  <a:lnTo>
                    <a:pt x="1778" y="106"/>
                  </a:lnTo>
                  <a:lnTo>
                    <a:pt x="1316" y="321"/>
                  </a:lnTo>
                  <a:cubicBezTo>
                    <a:pt x="1316" y="321"/>
                    <a:pt x="882" y="1"/>
                    <a:pt x="598" y="1"/>
                  </a:cubicBezTo>
                  <a:close/>
                </a:path>
              </a:pathLst>
            </a:custGeom>
            <a:solidFill>
              <a:srgbClr val="6987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1336997" y="3396949"/>
              <a:ext cx="42166" cy="77339"/>
            </a:xfrm>
            <a:custGeom>
              <a:avLst/>
              <a:gdLst/>
              <a:ahLst/>
              <a:cxnLst/>
              <a:rect l="l" t="t" r="r" b="b"/>
              <a:pathLst>
                <a:path w="820" h="1504" extrusionOk="0">
                  <a:moveTo>
                    <a:pt x="601" y="0"/>
                  </a:moveTo>
                  <a:lnTo>
                    <a:pt x="333" y="1209"/>
                  </a:lnTo>
                  <a:lnTo>
                    <a:pt x="70" y="999"/>
                  </a:lnTo>
                  <a:lnTo>
                    <a:pt x="0" y="1199"/>
                  </a:lnTo>
                  <a:lnTo>
                    <a:pt x="464" y="1504"/>
                  </a:lnTo>
                  <a:lnTo>
                    <a:pt x="820" y="7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1388007" y="3472128"/>
              <a:ext cx="42269" cy="77391"/>
            </a:xfrm>
            <a:custGeom>
              <a:avLst/>
              <a:gdLst/>
              <a:ahLst/>
              <a:cxnLst/>
              <a:rect l="l" t="t" r="r" b="b"/>
              <a:pathLst>
                <a:path w="822" h="1505" extrusionOk="0">
                  <a:moveTo>
                    <a:pt x="602" y="1"/>
                  </a:moveTo>
                  <a:lnTo>
                    <a:pt x="334" y="1210"/>
                  </a:lnTo>
                  <a:lnTo>
                    <a:pt x="72" y="999"/>
                  </a:lnTo>
                  <a:lnTo>
                    <a:pt x="1" y="1200"/>
                  </a:lnTo>
                  <a:lnTo>
                    <a:pt x="466" y="1505"/>
                  </a:lnTo>
                  <a:lnTo>
                    <a:pt x="821" y="8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1441177" y="3541136"/>
              <a:ext cx="42269" cy="77391"/>
            </a:xfrm>
            <a:custGeom>
              <a:avLst/>
              <a:gdLst/>
              <a:ahLst/>
              <a:cxnLst/>
              <a:rect l="l" t="t" r="r" b="b"/>
              <a:pathLst>
                <a:path w="822" h="1505" extrusionOk="0">
                  <a:moveTo>
                    <a:pt x="604" y="1"/>
                  </a:moveTo>
                  <a:lnTo>
                    <a:pt x="335" y="1210"/>
                  </a:lnTo>
                  <a:lnTo>
                    <a:pt x="73" y="1000"/>
                  </a:lnTo>
                  <a:lnTo>
                    <a:pt x="1" y="1200"/>
                  </a:lnTo>
                  <a:lnTo>
                    <a:pt x="467" y="1504"/>
                  </a:lnTo>
                  <a:lnTo>
                    <a:pt x="822" y="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1504631" y="3610041"/>
              <a:ext cx="42321" cy="77339"/>
            </a:xfrm>
            <a:custGeom>
              <a:avLst/>
              <a:gdLst/>
              <a:ahLst/>
              <a:cxnLst/>
              <a:rect l="l" t="t" r="r" b="b"/>
              <a:pathLst>
                <a:path w="823" h="1504" extrusionOk="0">
                  <a:moveTo>
                    <a:pt x="604" y="0"/>
                  </a:moveTo>
                  <a:lnTo>
                    <a:pt x="335" y="1209"/>
                  </a:lnTo>
                  <a:lnTo>
                    <a:pt x="73" y="998"/>
                  </a:lnTo>
                  <a:lnTo>
                    <a:pt x="1" y="1199"/>
                  </a:lnTo>
                  <a:lnTo>
                    <a:pt x="465" y="1503"/>
                  </a:lnTo>
                  <a:lnTo>
                    <a:pt x="823" y="6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947274" y="3579857"/>
              <a:ext cx="440382" cy="182807"/>
            </a:xfrm>
            <a:custGeom>
              <a:avLst/>
              <a:gdLst/>
              <a:ahLst/>
              <a:cxnLst/>
              <a:rect l="l" t="t" r="r" b="b"/>
              <a:pathLst>
                <a:path w="8564" h="3555" extrusionOk="0">
                  <a:moveTo>
                    <a:pt x="1540" y="0"/>
                  </a:moveTo>
                  <a:lnTo>
                    <a:pt x="0" y="2028"/>
                  </a:lnTo>
                  <a:lnTo>
                    <a:pt x="8152" y="3555"/>
                  </a:lnTo>
                  <a:lnTo>
                    <a:pt x="8563" y="2258"/>
                  </a:lnTo>
                  <a:lnTo>
                    <a:pt x="1540" y="0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1606137" y="3153005"/>
              <a:ext cx="174065" cy="368442"/>
            </a:xfrm>
            <a:custGeom>
              <a:avLst/>
              <a:gdLst/>
              <a:ahLst/>
              <a:cxnLst/>
              <a:rect l="l" t="t" r="r" b="b"/>
              <a:pathLst>
                <a:path w="3385" h="7165" extrusionOk="0">
                  <a:moveTo>
                    <a:pt x="2379" y="1"/>
                  </a:moveTo>
                  <a:lnTo>
                    <a:pt x="3153" y="2952"/>
                  </a:lnTo>
                  <a:lnTo>
                    <a:pt x="1567" y="3582"/>
                  </a:lnTo>
                  <a:lnTo>
                    <a:pt x="2089" y="6939"/>
                  </a:lnTo>
                  <a:lnTo>
                    <a:pt x="1" y="7114"/>
                  </a:lnTo>
                  <a:lnTo>
                    <a:pt x="2677" y="7164"/>
                  </a:lnTo>
                  <a:lnTo>
                    <a:pt x="1969" y="3838"/>
                  </a:lnTo>
                  <a:lnTo>
                    <a:pt x="3384" y="3148"/>
                  </a:lnTo>
                  <a:lnTo>
                    <a:pt x="2379" y="1"/>
                  </a:lnTo>
                  <a:close/>
                </a:path>
              </a:pathLst>
            </a:custGeom>
            <a:solidFill>
              <a:srgbClr val="F5E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13"/>
          <p:cNvSpPr txBox="1"/>
          <p:nvPr/>
        </p:nvSpPr>
        <p:spPr>
          <a:xfrm>
            <a:off x="3380200" y="480525"/>
            <a:ext cx="5562300" cy="13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>
                <a:latin typeface="Fira Sans"/>
                <a:ea typeface="Fira Sans"/>
                <a:cs typeface="Fira Sans"/>
                <a:sym typeface="Fira Sans"/>
              </a:rPr>
              <a:t>HOSPITAL MANAGEMENT SYSTEM</a:t>
            </a:r>
            <a:endParaRPr sz="3600" b="1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6" name="Google Shape;356;p13"/>
          <p:cNvSpPr txBox="1"/>
          <p:nvPr/>
        </p:nvSpPr>
        <p:spPr>
          <a:xfrm>
            <a:off x="3380200" y="1781075"/>
            <a:ext cx="5157900" cy="4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latin typeface="Fira Sans"/>
                <a:ea typeface="Fira Sans"/>
                <a:cs typeface="Fira Sans"/>
                <a:sym typeface="Fira Sans"/>
              </a:rPr>
              <a:t>DAMG 6210  Data Management and Database Design</a:t>
            </a:r>
            <a:endParaRPr sz="1500" b="1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4"/>
          <p:cNvSpPr/>
          <p:nvPr/>
        </p:nvSpPr>
        <p:spPr>
          <a:xfrm>
            <a:off x="3140089" y="3464165"/>
            <a:ext cx="2881687" cy="965425"/>
          </a:xfrm>
          <a:custGeom>
            <a:avLst/>
            <a:gdLst/>
            <a:ahLst/>
            <a:cxnLst/>
            <a:rect l="l" t="t" r="r" b="b"/>
            <a:pathLst>
              <a:path w="52943" h="17737" extrusionOk="0">
                <a:moveTo>
                  <a:pt x="1" y="0"/>
                </a:moveTo>
                <a:cubicBezTo>
                  <a:pt x="4312" y="10413"/>
                  <a:pt x="14540" y="17736"/>
                  <a:pt x="26472" y="17736"/>
                </a:cubicBezTo>
                <a:cubicBezTo>
                  <a:pt x="38403" y="17736"/>
                  <a:pt x="48632" y="10414"/>
                  <a:pt x="52943" y="0"/>
                </a:cubicBezTo>
                <a:close/>
              </a:path>
            </a:pathLst>
          </a:custGeom>
          <a:solidFill>
            <a:srgbClr val="707D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4"/>
          <p:cNvSpPr/>
          <p:nvPr/>
        </p:nvSpPr>
        <p:spPr>
          <a:xfrm>
            <a:off x="3121202" y="3416213"/>
            <a:ext cx="2919516" cy="101294"/>
          </a:xfrm>
          <a:custGeom>
            <a:avLst/>
            <a:gdLst/>
            <a:ahLst/>
            <a:cxnLst/>
            <a:rect l="l" t="t" r="r" b="b"/>
            <a:pathLst>
              <a:path w="53638" h="1861" extrusionOk="0">
                <a:moveTo>
                  <a:pt x="1" y="0"/>
                </a:moveTo>
                <a:cubicBezTo>
                  <a:pt x="237" y="633"/>
                  <a:pt x="496" y="1252"/>
                  <a:pt x="774" y="1861"/>
                </a:cubicBezTo>
                <a:lnTo>
                  <a:pt x="52864" y="1861"/>
                </a:lnTo>
                <a:cubicBezTo>
                  <a:pt x="53143" y="1252"/>
                  <a:pt x="53401" y="631"/>
                  <a:pt x="536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4"/>
          <p:cNvSpPr/>
          <p:nvPr/>
        </p:nvSpPr>
        <p:spPr>
          <a:xfrm>
            <a:off x="3163331" y="3517507"/>
            <a:ext cx="2835204" cy="151479"/>
          </a:xfrm>
          <a:custGeom>
            <a:avLst/>
            <a:gdLst/>
            <a:ahLst/>
            <a:cxnLst/>
            <a:rect l="l" t="t" r="r" b="b"/>
            <a:pathLst>
              <a:path w="52089" h="2783" extrusionOk="0">
                <a:moveTo>
                  <a:pt x="0" y="1"/>
                </a:moveTo>
                <a:cubicBezTo>
                  <a:pt x="439" y="957"/>
                  <a:pt x="929" y="1885"/>
                  <a:pt x="1466" y="2783"/>
                </a:cubicBezTo>
                <a:lnTo>
                  <a:pt x="50624" y="2783"/>
                </a:lnTo>
                <a:cubicBezTo>
                  <a:pt x="51161" y="1885"/>
                  <a:pt x="51650" y="957"/>
                  <a:pt x="52089" y="1"/>
                </a:cubicBezTo>
                <a:close/>
              </a:path>
            </a:pathLst>
          </a:custGeom>
          <a:solidFill>
            <a:srgbClr val="9FB0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4"/>
          <p:cNvSpPr/>
          <p:nvPr/>
        </p:nvSpPr>
        <p:spPr>
          <a:xfrm>
            <a:off x="3080510" y="1027670"/>
            <a:ext cx="3119655" cy="3132174"/>
          </a:xfrm>
          <a:custGeom>
            <a:avLst/>
            <a:gdLst/>
            <a:ahLst/>
            <a:cxnLst/>
            <a:rect l="l" t="t" r="r" b="b"/>
            <a:pathLst>
              <a:path w="57315" h="57545" extrusionOk="0">
                <a:moveTo>
                  <a:pt x="28657" y="0"/>
                </a:moveTo>
                <a:cubicBezTo>
                  <a:pt x="21056" y="0"/>
                  <a:pt x="13767" y="3032"/>
                  <a:pt x="8393" y="8427"/>
                </a:cubicBezTo>
                <a:cubicBezTo>
                  <a:pt x="3019" y="13823"/>
                  <a:pt x="0" y="21141"/>
                  <a:pt x="0" y="28772"/>
                </a:cubicBezTo>
                <a:cubicBezTo>
                  <a:pt x="0" y="36403"/>
                  <a:pt x="3019" y="43721"/>
                  <a:pt x="8393" y="49117"/>
                </a:cubicBezTo>
                <a:cubicBezTo>
                  <a:pt x="13767" y="54513"/>
                  <a:pt x="21056" y="57544"/>
                  <a:pt x="28657" y="57544"/>
                </a:cubicBezTo>
                <a:cubicBezTo>
                  <a:pt x="36257" y="57544"/>
                  <a:pt x="43546" y="54513"/>
                  <a:pt x="48920" y="49117"/>
                </a:cubicBezTo>
                <a:cubicBezTo>
                  <a:pt x="54295" y="43721"/>
                  <a:pt x="57314" y="36403"/>
                  <a:pt x="57314" y="28772"/>
                </a:cubicBezTo>
                <a:cubicBezTo>
                  <a:pt x="57314" y="21141"/>
                  <a:pt x="54295" y="13823"/>
                  <a:pt x="48920" y="8427"/>
                </a:cubicBezTo>
                <a:cubicBezTo>
                  <a:pt x="43546" y="3032"/>
                  <a:pt x="36257" y="0"/>
                  <a:pt x="28657" y="0"/>
                </a:cubicBezTo>
                <a:close/>
              </a:path>
            </a:pathLst>
          </a:custGeom>
          <a:solidFill>
            <a:srgbClr val="A8E8EB">
              <a:alpha val="2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4"/>
          <p:cNvSpPr/>
          <p:nvPr/>
        </p:nvSpPr>
        <p:spPr>
          <a:xfrm>
            <a:off x="3140089" y="3464165"/>
            <a:ext cx="2881687" cy="965425"/>
          </a:xfrm>
          <a:custGeom>
            <a:avLst/>
            <a:gdLst/>
            <a:ahLst/>
            <a:cxnLst/>
            <a:rect l="l" t="t" r="r" b="b"/>
            <a:pathLst>
              <a:path w="52943" h="17737" extrusionOk="0">
                <a:moveTo>
                  <a:pt x="1" y="0"/>
                </a:moveTo>
                <a:cubicBezTo>
                  <a:pt x="4312" y="10413"/>
                  <a:pt x="14540" y="17736"/>
                  <a:pt x="26472" y="17736"/>
                </a:cubicBezTo>
                <a:cubicBezTo>
                  <a:pt x="38403" y="17736"/>
                  <a:pt x="48632" y="10414"/>
                  <a:pt x="52943" y="0"/>
                </a:cubicBezTo>
                <a:close/>
              </a:path>
            </a:pathLst>
          </a:custGeom>
          <a:solidFill>
            <a:srgbClr val="707D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4"/>
          <p:cNvSpPr/>
          <p:nvPr/>
        </p:nvSpPr>
        <p:spPr>
          <a:xfrm>
            <a:off x="3920177" y="1954335"/>
            <a:ext cx="385854" cy="219135"/>
          </a:xfrm>
          <a:custGeom>
            <a:avLst/>
            <a:gdLst/>
            <a:ahLst/>
            <a:cxnLst/>
            <a:rect l="l" t="t" r="r" b="b"/>
            <a:pathLst>
              <a:path w="7089" h="4026" extrusionOk="0">
                <a:moveTo>
                  <a:pt x="2542" y="1"/>
                </a:moveTo>
                <a:cubicBezTo>
                  <a:pt x="1665" y="1"/>
                  <a:pt x="952" y="710"/>
                  <a:pt x="942" y="1588"/>
                </a:cubicBezTo>
                <a:cubicBezTo>
                  <a:pt x="403" y="1720"/>
                  <a:pt x="1" y="2207"/>
                  <a:pt x="1" y="2789"/>
                </a:cubicBezTo>
                <a:cubicBezTo>
                  <a:pt x="1" y="3472"/>
                  <a:pt x="552" y="4026"/>
                  <a:pt x="1232" y="4026"/>
                </a:cubicBezTo>
                <a:lnTo>
                  <a:pt x="5853" y="4026"/>
                </a:lnTo>
                <a:cubicBezTo>
                  <a:pt x="6534" y="4026"/>
                  <a:pt x="7085" y="3472"/>
                  <a:pt x="7085" y="2789"/>
                </a:cubicBezTo>
                <a:cubicBezTo>
                  <a:pt x="7088" y="2106"/>
                  <a:pt x="6536" y="1553"/>
                  <a:pt x="5854" y="1553"/>
                </a:cubicBezTo>
                <a:cubicBezTo>
                  <a:pt x="5729" y="1553"/>
                  <a:pt x="5608" y="1571"/>
                  <a:pt x="5494" y="1606"/>
                </a:cubicBezTo>
                <a:cubicBezTo>
                  <a:pt x="5352" y="1121"/>
                  <a:pt x="4907" y="767"/>
                  <a:pt x="4378" y="767"/>
                </a:cubicBezTo>
                <a:cubicBezTo>
                  <a:pt x="4228" y="767"/>
                  <a:pt x="4084" y="797"/>
                  <a:pt x="3953" y="849"/>
                </a:cubicBezTo>
                <a:cubicBezTo>
                  <a:pt x="3683" y="346"/>
                  <a:pt x="3152" y="1"/>
                  <a:pt x="2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4"/>
          <p:cNvSpPr/>
          <p:nvPr/>
        </p:nvSpPr>
        <p:spPr>
          <a:xfrm>
            <a:off x="3822095" y="2104996"/>
            <a:ext cx="251684" cy="142988"/>
          </a:xfrm>
          <a:custGeom>
            <a:avLst/>
            <a:gdLst/>
            <a:ahLst/>
            <a:cxnLst/>
            <a:rect l="l" t="t" r="r" b="b"/>
            <a:pathLst>
              <a:path w="4624" h="2627" extrusionOk="0">
                <a:moveTo>
                  <a:pt x="1658" y="0"/>
                </a:moveTo>
                <a:cubicBezTo>
                  <a:pt x="1085" y="0"/>
                  <a:pt x="621" y="464"/>
                  <a:pt x="615" y="1037"/>
                </a:cubicBezTo>
                <a:cubicBezTo>
                  <a:pt x="263" y="1122"/>
                  <a:pt x="1" y="1440"/>
                  <a:pt x="1" y="1820"/>
                </a:cubicBezTo>
                <a:cubicBezTo>
                  <a:pt x="1" y="2265"/>
                  <a:pt x="360" y="2627"/>
                  <a:pt x="804" y="2627"/>
                </a:cubicBezTo>
                <a:lnTo>
                  <a:pt x="3818" y="2627"/>
                </a:lnTo>
                <a:cubicBezTo>
                  <a:pt x="4262" y="2627"/>
                  <a:pt x="4621" y="2266"/>
                  <a:pt x="4621" y="1820"/>
                </a:cubicBezTo>
                <a:cubicBezTo>
                  <a:pt x="4623" y="1372"/>
                  <a:pt x="4263" y="1011"/>
                  <a:pt x="3820" y="1011"/>
                </a:cubicBezTo>
                <a:cubicBezTo>
                  <a:pt x="3738" y="1011"/>
                  <a:pt x="3659" y="1024"/>
                  <a:pt x="3585" y="1047"/>
                </a:cubicBezTo>
                <a:cubicBezTo>
                  <a:pt x="3493" y="731"/>
                  <a:pt x="3202" y="500"/>
                  <a:pt x="2856" y="500"/>
                </a:cubicBezTo>
                <a:cubicBezTo>
                  <a:pt x="2758" y="500"/>
                  <a:pt x="2666" y="519"/>
                  <a:pt x="2579" y="553"/>
                </a:cubicBezTo>
                <a:cubicBezTo>
                  <a:pt x="2403" y="225"/>
                  <a:pt x="2057" y="0"/>
                  <a:pt x="1658" y="0"/>
                </a:cubicBezTo>
                <a:close/>
              </a:path>
            </a:pathLst>
          </a:custGeom>
          <a:solidFill>
            <a:srgbClr val="DEFA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4"/>
          <p:cNvSpPr/>
          <p:nvPr/>
        </p:nvSpPr>
        <p:spPr>
          <a:xfrm>
            <a:off x="5096025" y="2422268"/>
            <a:ext cx="366532" cy="59111"/>
          </a:xfrm>
          <a:custGeom>
            <a:avLst/>
            <a:gdLst/>
            <a:ahLst/>
            <a:cxnLst/>
            <a:rect l="l" t="t" r="r" b="b"/>
            <a:pathLst>
              <a:path w="6734" h="1086" extrusionOk="0">
                <a:moveTo>
                  <a:pt x="542" y="1"/>
                </a:moveTo>
                <a:cubicBezTo>
                  <a:pt x="243" y="1"/>
                  <a:pt x="0" y="243"/>
                  <a:pt x="0" y="543"/>
                </a:cubicBezTo>
                <a:cubicBezTo>
                  <a:pt x="0" y="842"/>
                  <a:pt x="243" y="1085"/>
                  <a:pt x="542" y="1085"/>
                </a:cubicBezTo>
                <a:lnTo>
                  <a:pt x="6191" y="1085"/>
                </a:lnTo>
                <a:cubicBezTo>
                  <a:pt x="6491" y="1085"/>
                  <a:pt x="6734" y="842"/>
                  <a:pt x="6734" y="543"/>
                </a:cubicBezTo>
                <a:cubicBezTo>
                  <a:pt x="6734" y="243"/>
                  <a:pt x="6492" y="1"/>
                  <a:pt x="61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4"/>
          <p:cNvSpPr/>
          <p:nvPr/>
        </p:nvSpPr>
        <p:spPr>
          <a:xfrm>
            <a:off x="5154591" y="2375350"/>
            <a:ext cx="235519" cy="46973"/>
          </a:xfrm>
          <a:custGeom>
            <a:avLst/>
            <a:gdLst/>
            <a:ahLst/>
            <a:cxnLst/>
            <a:rect l="l" t="t" r="r" b="b"/>
            <a:pathLst>
              <a:path w="4327" h="863" extrusionOk="0">
                <a:moveTo>
                  <a:pt x="169" y="0"/>
                </a:moveTo>
                <a:cubicBezTo>
                  <a:pt x="76" y="0"/>
                  <a:pt x="3" y="76"/>
                  <a:pt x="3" y="168"/>
                </a:cubicBezTo>
                <a:cubicBezTo>
                  <a:pt x="0" y="679"/>
                  <a:pt x="486" y="863"/>
                  <a:pt x="942" y="863"/>
                </a:cubicBezTo>
                <a:lnTo>
                  <a:pt x="4159" y="863"/>
                </a:lnTo>
                <a:cubicBezTo>
                  <a:pt x="4252" y="863"/>
                  <a:pt x="4327" y="787"/>
                  <a:pt x="4327" y="695"/>
                </a:cubicBezTo>
                <a:cubicBezTo>
                  <a:pt x="4327" y="601"/>
                  <a:pt x="4251" y="527"/>
                  <a:pt x="4159" y="527"/>
                </a:cubicBezTo>
                <a:lnTo>
                  <a:pt x="942" y="527"/>
                </a:lnTo>
                <a:cubicBezTo>
                  <a:pt x="716" y="527"/>
                  <a:pt x="337" y="480"/>
                  <a:pt x="337" y="168"/>
                </a:cubicBezTo>
                <a:cubicBezTo>
                  <a:pt x="337" y="74"/>
                  <a:pt x="261" y="0"/>
                  <a:pt x="169" y="0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4"/>
          <p:cNvSpPr/>
          <p:nvPr/>
        </p:nvSpPr>
        <p:spPr>
          <a:xfrm>
            <a:off x="5233841" y="2368981"/>
            <a:ext cx="33148" cy="44905"/>
          </a:xfrm>
          <a:custGeom>
            <a:avLst/>
            <a:gdLst/>
            <a:ahLst/>
            <a:cxnLst/>
            <a:rect l="l" t="t" r="r" b="b"/>
            <a:pathLst>
              <a:path w="609" h="825" extrusionOk="0">
                <a:moveTo>
                  <a:pt x="0" y="0"/>
                </a:moveTo>
                <a:lnTo>
                  <a:pt x="296" y="824"/>
                </a:lnTo>
                <a:lnTo>
                  <a:pt x="608" y="824"/>
                </a:lnTo>
                <a:lnTo>
                  <a:pt x="313" y="0"/>
                </a:ln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4"/>
          <p:cNvSpPr/>
          <p:nvPr/>
        </p:nvSpPr>
        <p:spPr>
          <a:xfrm>
            <a:off x="5301824" y="2368981"/>
            <a:ext cx="33148" cy="44905"/>
          </a:xfrm>
          <a:custGeom>
            <a:avLst/>
            <a:gdLst/>
            <a:ahLst/>
            <a:cxnLst/>
            <a:rect l="l" t="t" r="r" b="b"/>
            <a:pathLst>
              <a:path w="609" h="825" extrusionOk="0">
                <a:moveTo>
                  <a:pt x="1" y="0"/>
                </a:moveTo>
                <a:lnTo>
                  <a:pt x="296" y="824"/>
                </a:lnTo>
                <a:lnTo>
                  <a:pt x="609" y="824"/>
                </a:lnTo>
                <a:lnTo>
                  <a:pt x="313" y="0"/>
                </a:ln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4"/>
          <p:cNvSpPr/>
          <p:nvPr/>
        </p:nvSpPr>
        <p:spPr>
          <a:xfrm>
            <a:off x="5189100" y="2224960"/>
            <a:ext cx="269592" cy="10886"/>
          </a:xfrm>
          <a:custGeom>
            <a:avLst/>
            <a:gdLst/>
            <a:ahLst/>
            <a:cxnLst/>
            <a:rect l="l" t="t" r="r" b="b"/>
            <a:pathLst>
              <a:path w="4953" h="200" extrusionOk="0">
                <a:moveTo>
                  <a:pt x="100" y="0"/>
                </a:moveTo>
                <a:cubicBezTo>
                  <a:pt x="45" y="1"/>
                  <a:pt x="1" y="46"/>
                  <a:pt x="1" y="101"/>
                </a:cubicBezTo>
                <a:cubicBezTo>
                  <a:pt x="1" y="155"/>
                  <a:pt x="46" y="200"/>
                  <a:pt x="101" y="200"/>
                </a:cubicBezTo>
                <a:lnTo>
                  <a:pt x="4853" y="200"/>
                </a:lnTo>
                <a:cubicBezTo>
                  <a:pt x="4907" y="200"/>
                  <a:pt x="4952" y="155"/>
                  <a:pt x="4952" y="101"/>
                </a:cubicBezTo>
                <a:cubicBezTo>
                  <a:pt x="4952" y="45"/>
                  <a:pt x="4907" y="0"/>
                  <a:pt x="4853" y="0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4"/>
          <p:cNvSpPr/>
          <p:nvPr/>
        </p:nvSpPr>
        <p:spPr>
          <a:xfrm>
            <a:off x="5318316" y="2216088"/>
            <a:ext cx="10940" cy="62377"/>
          </a:xfrm>
          <a:custGeom>
            <a:avLst/>
            <a:gdLst/>
            <a:ahLst/>
            <a:cxnLst/>
            <a:rect l="l" t="t" r="r" b="b"/>
            <a:pathLst>
              <a:path w="201" h="1146" extrusionOk="0">
                <a:moveTo>
                  <a:pt x="101" y="1"/>
                </a:moveTo>
                <a:cubicBezTo>
                  <a:pt x="46" y="1"/>
                  <a:pt x="1" y="46"/>
                  <a:pt x="1" y="101"/>
                </a:cubicBezTo>
                <a:lnTo>
                  <a:pt x="1" y="1046"/>
                </a:lnTo>
                <a:cubicBezTo>
                  <a:pt x="1" y="1101"/>
                  <a:pt x="46" y="1146"/>
                  <a:pt x="101" y="1146"/>
                </a:cubicBezTo>
                <a:cubicBezTo>
                  <a:pt x="156" y="1146"/>
                  <a:pt x="200" y="1101"/>
                  <a:pt x="200" y="1046"/>
                </a:cubicBezTo>
                <a:lnTo>
                  <a:pt x="200" y="101"/>
                </a:lnTo>
                <a:cubicBezTo>
                  <a:pt x="200" y="46"/>
                  <a:pt x="156" y="1"/>
                  <a:pt x="101" y="1"/>
                </a:cubicBezTo>
                <a:close/>
              </a:path>
            </a:pathLst>
          </a:custGeom>
          <a:solidFill>
            <a:srgbClr val="8A8A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4"/>
          <p:cNvSpPr/>
          <p:nvPr/>
        </p:nvSpPr>
        <p:spPr>
          <a:xfrm>
            <a:off x="5323813" y="2245045"/>
            <a:ext cx="54" cy="5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4"/>
          <p:cNvSpPr/>
          <p:nvPr/>
        </p:nvSpPr>
        <p:spPr>
          <a:xfrm>
            <a:off x="5288488" y="2245045"/>
            <a:ext cx="70705" cy="23187"/>
          </a:xfrm>
          <a:custGeom>
            <a:avLst/>
            <a:gdLst/>
            <a:ahLst/>
            <a:cxnLst/>
            <a:rect l="l" t="t" r="r" b="b"/>
            <a:pathLst>
              <a:path w="1299" h="426" extrusionOk="0">
                <a:moveTo>
                  <a:pt x="359" y="1"/>
                </a:moveTo>
                <a:cubicBezTo>
                  <a:pt x="269" y="1"/>
                  <a:pt x="88" y="220"/>
                  <a:pt x="0" y="425"/>
                </a:cubicBezTo>
                <a:lnTo>
                  <a:pt x="1299" y="425"/>
                </a:lnTo>
                <a:cubicBezTo>
                  <a:pt x="1212" y="219"/>
                  <a:pt x="1031" y="1"/>
                  <a:pt x="941" y="1"/>
                </a:cubicBezTo>
                <a:close/>
              </a:path>
            </a:pathLst>
          </a:custGeom>
          <a:solidFill>
            <a:srgbClr val="4747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4"/>
          <p:cNvSpPr/>
          <p:nvPr/>
        </p:nvSpPr>
        <p:spPr>
          <a:xfrm>
            <a:off x="5481769" y="2221259"/>
            <a:ext cx="89428" cy="50021"/>
          </a:xfrm>
          <a:custGeom>
            <a:avLst/>
            <a:gdLst/>
            <a:ahLst/>
            <a:cxnLst/>
            <a:rect l="l" t="t" r="r" b="b"/>
            <a:pathLst>
              <a:path w="1643" h="919" extrusionOk="0">
                <a:moveTo>
                  <a:pt x="977" y="1"/>
                </a:moveTo>
                <a:cubicBezTo>
                  <a:pt x="963" y="1"/>
                  <a:pt x="950" y="6"/>
                  <a:pt x="940" y="15"/>
                </a:cubicBezTo>
                <a:lnTo>
                  <a:pt x="24" y="820"/>
                </a:lnTo>
                <a:cubicBezTo>
                  <a:pt x="6" y="836"/>
                  <a:pt x="1" y="860"/>
                  <a:pt x="9" y="882"/>
                </a:cubicBezTo>
                <a:cubicBezTo>
                  <a:pt x="15" y="904"/>
                  <a:pt x="35" y="919"/>
                  <a:pt x="60" y="919"/>
                </a:cubicBezTo>
                <a:lnTo>
                  <a:pt x="1048" y="919"/>
                </a:lnTo>
                <a:cubicBezTo>
                  <a:pt x="1069" y="919"/>
                  <a:pt x="1089" y="907"/>
                  <a:pt x="1099" y="888"/>
                </a:cubicBezTo>
                <a:lnTo>
                  <a:pt x="1635" y="83"/>
                </a:lnTo>
                <a:cubicBezTo>
                  <a:pt x="1643" y="64"/>
                  <a:pt x="1642" y="44"/>
                  <a:pt x="1632" y="27"/>
                </a:cubicBezTo>
                <a:cubicBezTo>
                  <a:pt x="1621" y="11"/>
                  <a:pt x="1604" y="1"/>
                  <a:pt x="15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4"/>
          <p:cNvSpPr/>
          <p:nvPr/>
        </p:nvSpPr>
        <p:spPr>
          <a:xfrm>
            <a:off x="5491239" y="2279553"/>
            <a:ext cx="65425" cy="44796"/>
          </a:xfrm>
          <a:custGeom>
            <a:avLst/>
            <a:gdLst/>
            <a:ahLst/>
            <a:cxnLst/>
            <a:rect l="l" t="t" r="r" b="b"/>
            <a:pathLst>
              <a:path w="1202" h="823" extrusionOk="0">
                <a:moveTo>
                  <a:pt x="62" y="0"/>
                </a:moveTo>
                <a:cubicBezTo>
                  <a:pt x="40" y="0"/>
                  <a:pt x="19" y="14"/>
                  <a:pt x="10" y="35"/>
                </a:cubicBezTo>
                <a:cubicBezTo>
                  <a:pt x="1" y="55"/>
                  <a:pt x="6" y="80"/>
                  <a:pt x="23" y="96"/>
                </a:cubicBezTo>
                <a:lnTo>
                  <a:pt x="745" y="807"/>
                </a:lnTo>
                <a:cubicBezTo>
                  <a:pt x="755" y="818"/>
                  <a:pt x="768" y="823"/>
                  <a:pt x="783" y="823"/>
                </a:cubicBezTo>
                <a:lnTo>
                  <a:pt x="1144" y="823"/>
                </a:lnTo>
                <a:cubicBezTo>
                  <a:pt x="1164" y="823"/>
                  <a:pt x="1181" y="813"/>
                  <a:pt x="1192" y="794"/>
                </a:cubicBezTo>
                <a:cubicBezTo>
                  <a:pt x="1202" y="777"/>
                  <a:pt x="1202" y="756"/>
                  <a:pt x="1192" y="738"/>
                </a:cubicBezTo>
                <a:lnTo>
                  <a:pt x="770" y="27"/>
                </a:lnTo>
                <a:cubicBezTo>
                  <a:pt x="760" y="10"/>
                  <a:pt x="741" y="0"/>
                  <a:pt x="72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4"/>
          <p:cNvSpPr/>
          <p:nvPr/>
        </p:nvSpPr>
        <p:spPr>
          <a:xfrm>
            <a:off x="5163463" y="2261047"/>
            <a:ext cx="398754" cy="120508"/>
          </a:xfrm>
          <a:custGeom>
            <a:avLst/>
            <a:gdLst/>
            <a:ahLst/>
            <a:cxnLst/>
            <a:rect l="l" t="t" r="r" b="b"/>
            <a:pathLst>
              <a:path w="7326" h="2214" extrusionOk="0">
                <a:moveTo>
                  <a:pt x="2261" y="0"/>
                </a:moveTo>
                <a:cubicBezTo>
                  <a:pt x="861" y="0"/>
                  <a:pt x="0" y="796"/>
                  <a:pt x="0" y="1368"/>
                </a:cubicBezTo>
                <a:cubicBezTo>
                  <a:pt x="0" y="1889"/>
                  <a:pt x="476" y="2214"/>
                  <a:pt x="1241" y="2214"/>
                </a:cubicBezTo>
                <a:lnTo>
                  <a:pt x="3574" y="2214"/>
                </a:lnTo>
                <a:cubicBezTo>
                  <a:pt x="3590" y="2214"/>
                  <a:pt x="3605" y="2207"/>
                  <a:pt x="3615" y="2196"/>
                </a:cubicBezTo>
                <a:lnTo>
                  <a:pt x="4608" y="1102"/>
                </a:lnTo>
                <a:lnTo>
                  <a:pt x="7162" y="431"/>
                </a:lnTo>
                <a:cubicBezTo>
                  <a:pt x="7180" y="426"/>
                  <a:pt x="7194" y="413"/>
                  <a:pt x="7200" y="396"/>
                </a:cubicBezTo>
                <a:lnTo>
                  <a:pt x="7318" y="75"/>
                </a:lnTo>
                <a:cubicBezTo>
                  <a:pt x="7325" y="59"/>
                  <a:pt x="7322" y="39"/>
                  <a:pt x="7312" y="24"/>
                </a:cubicBezTo>
                <a:cubicBezTo>
                  <a:pt x="7302" y="9"/>
                  <a:pt x="7284" y="0"/>
                  <a:pt x="726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4"/>
          <p:cNvSpPr/>
          <p:nvPr/>
        </p:nvSpPr>
        <p:spPr>
          <a:xfrm>
            <a:off x="5177615" y="2275362"/>
            <a:ext cx="106955" cy="69670"/>
          </a:xfrm>
          <a:custGeom>
            <a:avLst/>
            <a:gdLst/>
            <a:ahLst/>
            <a:cxnLst/>
            <a:rect l="l" t="t" r="r" b="b"/>
            <a:pathLst>
              <a:path w="1965" h="1280" extrusionOk="0">
                <a:moveTo>
                  <a:pt x="1908" y="0"/>
                </a:moveTo>
                <a:cubicBezTo>
                  <a:pt x="1046" y="0"/>
                  <a:pt x="574" y="328"/>
                  <a:pt x="330" y="603"/>
                </a:cubicBezTo>
                <a:cubicBezTo>
                  <a:pt x="63" y="902"/>
                  <a:pt x="5" y="1201"/>
                  <a:pt x="2" y="1213"/>
                </a:cubicBezTo>
                <a:cubicBezTo>
                  <a:pt x="0" y="1229"/>
                  <a:pt x="4" y="1247"/>
                  <a:pt x="14" y="1259"/>
                </a:cubicBezTo>
                <a:cubicBezTo>
                  <a:pt x="26" y="1272"/>
                  <a:pt x="42" y="1279"/>
                  <a:pt x="58" y="1279"/>
                </a:cubicBezTo>
                <a:lnTo>
                  <a:pt x="1117" y="1279"/>
                </a:lnTo>
                <a:cubicBezTo>
                  <a:pt x="1126" y="1279"/>
                  <a:pt x="1132" y="1278"/>
                  <a:pt x="1140" y="1275"/>
                </a:cubicBezTo>
                <a:lnTo>
                  <a:pt x="1930" y="952"/>
                </a:lnTo>
                <a:cubicBezTo>
                  <a:pt x="1950" y="943"/>
                  <a:pt x="1965" y="922"/>
                  <a:pt x="1965" y="900"/>
                </a:cubicBezTo>
                <a:lnTo>
                  <a:pt x="1965" y="57"/>
                </a:lnTo>
                <a:cubicBezTo>
                  <a:pt x="1965" y="26"/>
                  <a:pt x="1939" y="0"/>
                  <a:pt x="190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4"/>
          <p:cNvSpPr/>
          <p:nvPr/>
        </p:nvSpPr>
        <p:spPr>
          <a:xfrm>
            <a:off x="5318860" y="2295447"/>
            <a:ext cx="51708" cy="51708"/>
          </a:xfrm>
          <a:custGeom>
            <a:avLst/>
            <a:gdLst/>
            <a:ahLst/>
            <a:cxnLst/>
            <a:rect l="l" t="t" r="r" b="b"/>
            <a:pathLst>
              <a:path w="950" h="950" extrusionOk="0">
                <a:moveTo>
                  <a:pt x="312" y="1"/>
                </a:moveTo>
                <a:lnTo>
                  <a:pt x="312" y="312"/>
                </a:lnTo>
                <a:lnTo>
                  <a:pt x="1" y="312"/>
                </a:lnTo>
                <a:lnTo>
                  <a:pt x="1" y="638"/>
                </a:lnTo>
                <a:lnTo>
                  <a:pt x="312" y="638"/>
                </a:lnTo>
                <a:lnTo>
                  <a:pt x="312" y="949"/>
                </a:lnTo>
                <a:lnTo>
                  <a:pt x="638" y="949"/>
                </a:lnTo>
                <a:lnTo>
                  <a:pt x="638" y="638"/>
                </a:lnTo>
                <a:lnTo>
                  <a:pt x="949" y="638"/>
                </a:lnTo>
                <a:lnTo>
                  <a:pt x="949" y="312"/>
                </a:lnTo>
                <a:lnTo>
                  <a:pt x="638" y="312"/>
                </a:lnTo>
                <a:lnTo>
                  <a:pt x="6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4"/>
          <p:cNvSpPr/>
          <p:nvPr/>
        </p:nvSpPr>
        <p:spPr>
          <a:xfrm>
            <a:off x="3397433" y="3287595"/>
            <a:ext cx="9144" cy="150934"/>
          </a:xfrm>
          <a:custGeom>
            <a:avLst/>
            <a:gdLst/>
            <a:ahLst/>
            <a:cxnLst/>
            <a:rect l="l" t="t" r="r" b="b"/>
            <a:pathLst>
              <a:path w="168" h="2773" extrusionOk="0">
                <a:moveTo>
                  <a:pt x="84" y="1"/>
                </a:moveTo>
                <a:cubicBezTo>
                  <a:pt x="38" y="1"/>
                  <a:pt x="1" y="37"/>
                  <a:pt x="1" y="81"/>
                </a:cubicBezTo>
                <a:lnTo>
                  <a:pt x="1" y="2694"/>
                </a:lnTo>
                <a:cubicBezTo>
                  <a:pt x="1" y="2737"/>
                  <a:pt x="38" y="2773"/>
                  <a:pt x="84" y="2773"/>
                </a:cubicBezTo>
                <a:cubicBezTo>
                  <a:pt x="130" y="2773"/>
                  <a:pt x="168" y="2737"/>
                  <a:pt x="168" y="2694"/>
                </a:cubicBezTo>
                <a:lnTo>
                  <a:pt x="168" y="81"/>
                </a:lnTo>
                <a:cubicBezTo>
                  <a:pt x="168" y="37"/>
                  <a:pt x="130" y="1"/>
                  <a:pt x="84" y="1"/>
                </a:cubicBezTo>
                <a:close/>
              </a:path>
            </a:pathLst>
          </a:custGeom>
          <a:solidFill>
            <a:srgbClr val="9C54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4"/>
          <p:cNvSpPr/>
          <p:nvPr/>
        </p:nvSpPr>
        <p:spPr>
          <a:xfrm>
            <a:off x="3121202" y="3416213"/>
            <a:ext cx="2919571" cy="33801"/>
          </a:xfrm>
          <a:custGeom>
            <a:avLst/>
            <a:gdLst/>
            <a:ahLst/>
            <a:cxnLst/>
            <a:rect l="l" t="t" r="r" b="b"/>
            <a:pathLst>
              <a:path w="53639" h="621" extrusionOk="0">
                <a:moveTo>
                  <a:pt x="1" y="0"/>
                </a:moveTo>
                <a:cubicBezTo>
                  <a:pt x="79" y="209"/>
                  <a:pt x="159" y="415"/>
                  <a:pt x="242" y="620"/>
                </a:cubicBezTo>
                <a:lnTo>
                  <a:pt x="53397" y="620"/>
                </a:lnTo>
                <a:cubicBezTo>
                  <a:pt x="53481" y="415"/>
                  <a:pt x="53560" y="209"/>
                  <a:pt x="5363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4"/>
          <p:cNvSpPr/>
          <p:nvPr/>
        </p:nvSpPr>
        <p:spPr>
          <a:xfrm>
            <a:off x="4158417" y="2379759"/>
            <a:ext cx="845516" cy="1036565"/>
          </a:xfrm>
          <a:custGeom>
            <a:avLst/>
            <a:gdLst/>
            <a:ahLst/>
            <a:cxnLst/>
            <a:rect l="l" t="t" r="r" b="b"/>
            <a:pathLst>
              <a:path w="15534" h="19044" extrusionOk="0">
                <a:moveTo>
                  <a:pt x="1" y="1"/>
                </a:moveTo>
                <a:lnTo>
                  <a:pt x="1" y="19043"/>
                </a:lnTo>
                <a:lnTo>
                  <a:pt x="15534" y="19043"/>
                </a:lnTo>
                <a:lnTo>
                  <a:pt x="1553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4"/>
          <p:cNvSpPr/>
          <p:nvPr/>
        </p:nvSpPr>
        <p:spPr>
          <a:xfrm>
            <a:off x="4119064" y="2307095"/>
            <a:ext cx="924167" cy="72664"/>
          </a:xfrm>
          <a:custGeom>
            <a:avLst/>
            <a:gdLst/>
            <a:ahLst/>
            <a:cxnLst/>
            <a:rect l="l" t="t" r="r" b="b"/>
            <a:pathLst>
              <a:path w="16979" h="1335" extrusionOk="0">
                <a:moveTo>
                  <a:pt x="0" y="1"/>
                </a:moveTo>
                <a:lnTo>
                  <a:pt x="0" y="1335"/>
                </a:lnTo>
                <a:lnTo>
                  <a:pt x="16978" y="1335"/>
                </a:lnTo>
                <a:lnTo>
                  <a:pt x="1697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4"/>
          <p:cNvSpPr/>
          <p:nvPr/>
        </p:nvSpPr>
        <p:spPr>
          <a:xfrm>
            <a:off x="4139965" y="2379759"/>
            <a:ext cx="882474" cy="29066"/>
          </a:xfrm>
          <a:custGeom>
            <a:avLst/>
            <a:gdLst/>
            <a:ahLst/>
            <a:cxnLst/>
            <a:rect l="l" t="t" r="r" b="b"/>
            <a:pathLst>
              <a:path w="16213" h="534" extrusionOk="0">
                <a:moveTo>
                  <a:pt x="0" y="1"/>
                </a:moveTo>
                <a:lnTo>
                  <a:pt x="0" y="534"/>
                </a:lnTo>
                <a:lnTo>
                  <a:pt x="16212" y="534"/>
                </a:lnTo>
                <a:lnTo>
                  <a:pt x="1621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14"/>
          <p:cNvSpPr/>
          <p:nvPr/>
        </p:nvSpPr>
        <p:spPr>
          <a:xfrm>
            <a:off x="4158417" y="2990244"/>
            <a:ext cx="845516" cy="76910"/>
          </a:xfrm>
          <a:custGeom>
            <a:avLst/>
            <a:gdLst/>
            <a:ahLst/>
            <a:cxnLst/>
            <a:rect l="l" t="t" r="r" b="b"/>
            <a:pathLst>
              <a:path w="15534" h="1413" extrusionOk="0">
                <a:moveTo>
                  <a:pt x="1" y="0"/>
                </a:moveTo>
                <a:lnTo>
                  <a:pt x="1" y="1412"/>
                </a:lnTo>
                <a:lnTo>
                  <a:pt x="15534" y="1412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14"/>
          <p:cNvSpPr/>
          <p:nvPr/>
        </p:nvSpPr>
        <p:spPr>
          <a:xfrm>
            <a:off x="4158417" y="2971738"/>
            <a:ext cx="845516" cy="18561"/>
          </a:xfrm>
          <a:custGeom>
            <a:avLst/>
            <a:gdLst/>
            <a:ahLst/>
            <a:cxnLst/>
            <a:rect l="l" t="t" r="r" b="b"/>
            <a:pathLst>
              <a:path w="15534" h="341" extrusionOk="0">
                <a:moveTo>
                  <a:pt x="1" y="0"/>
                </a:moveTo>
                <a:lnTo>
                  <a:pt x="1" y="340"/>
                </a:lnTo>
                <a:lnTo>
                  <a:pt x="15534" y="340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14"/>
          <p:cNvSpPr/>
          <p:nvPr/>
        </p:nvSpPr>
        <p:spPr>
          <a:xfrm>
            <a:off x="4251818" y="3153316"/>
            <a:ext cx="658766" cy="47354"/>
          </a:xfrm>
          <a:custGeom>
            <a:avLst/>
            <a:gdLst/>
            <a:ahLst/>
            <a:cxnLst/>
            <a:rect l="l" t="t" r="r" b="b"/>
            <a:pathLst>
              <a:path w="12103" h="870" extrusionOk="0">
                <a:moveTo>
                  <a:pt x="1" y="1"/>
                </a:moveTo>
                <a:lnTo>
                  <a:pt x="1" y="870"/>
                </a:lnTo>
                <a:lnTo>
                  <a:pt x="12103" y="870"/>
                </a:lnTo>
                <a:lnTo>
                  <a:pt x="121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14"/>
          <p:cNvSpPr/>
          <p:nvPr/>
        </p:nvSpPr>
        <p:spPr>
          <a:xfrm>
            <a:off x="4156457" y="3067099"/>
            <a:ext cx="845516" cy="18561"/>
          </a:xfrm>
          <a:custGeom>
            <a:avLst/>
            <a:gdLst/>
            <a:ahLst/>
            <a:cxnLst/>
            <a:rect l="l" t="t" r="r" b="b"/>
            <a:pathLst>
              <a:path w="15534" h="341" extrusionOk="0">
                <a:moveTo>
                  <a:pt x="1" y="0"/>
                </a:moveTo>
                <a:lnTo>
                  <a:pt x="1" y="341"/>
                </a:lnTo>
                <a:lnTo>
                  <a:pt x="15534" y="341"/>
                </a:lnTo>
                <a:lnTo>
                  <a:pt x="15534" y="0"/>
                </a:lnTo>
                <a:close/>
              </a:path>
            </a:pathLst>
          </a:custGeom>
          <a:solidFill>
            <a:srgbClr val="249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14"/>
          <p:cNvSpPr/>
          <p:nvPr/>
        </p:nvSpPr>
        <p:spPr>
          <a:xfrm>
            <a:off x="4347070" y="2179076"/>
            <a:ext cx="468152" cy="974297"/>
          </a:xfrm>
          <a:custGeom>
            <a:avLst/>
            <a:gdLst/>
            <a:ahLst/>
            <a:cxnLst/>
            <a:rect l="l" t="t" r="r" b="b"/>
            <a:pathLst>
              <a:path w="8601" h="17900" extrusionOk="0">
                <a:moveTo>
                  <a:pt x="0" y="0"/>
                </a:moveTo>
                <a:lnTo>
                  <a:pt x="0" y="17900"/>
                </a:lnTo>
                <a:lnTo>
                  <a:pt x="8600" y="17900"/>
                </a:lnTo>
                <a:lnTo>
                  <a:pt x="8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14"/>
          <p:cNvSpPr/>
          <p:nvPr/>
        </p:nvSpPr>
        <p:spPr>
          <a:xfrm>
            <a:off x="4486465" y="2079251"/>
            <a:ext cx="189525" cy="189525"/>
          </a:xfrm>
          <a:custGeom>
            <a:avLst/>
            <a:gdLst/>
            <a:ahLst/>
            <a:cxnLst/>
            <a:rect l="l" t="t" r="r" b="b"/>
            <a:pathLst>
              <a:path w="3482" h="3482" extrusionOk="0">
                <a:moveTo>
                  <a:pt x="1743" y="1"/>
                </a:moveTo>
                <a:cubicBezTo>
                  <a:pt x="1742" y="1"/>
                  <a:pt x="1741" y="1"/>
                  <a:pt x="1741" y="1"/>
                </a:cubicBezTo>
                <a:cubicBezTo>
                  <a:pt x="779" y="1"/>
                  <a:pt x="0" y="779"/>
                  <a:pt x="0" y="1741"/>
                </a:cubicBezTo>
                <a:cubicBezTo>
                  <a:pt x="0" y="2703"/>
                  <a:pt x="779" y="3482"/>
                  <a:pt x="1741" y="3482"/>
                </a:cubicBezTo>
                <a:cubicBezTo>
                  <a:pt x="2703" y="3482"/>
                  <a:pt x="3481" y="2703"/>
                  <a:pt x="3481" y="1741"/>
                </a:cubicBezTo>
                <a:cubicBezTo>
                  <a:pt x="3481" y="780"/>
                  <a:pt x="2703" y="1"/>
                  <a:pt x="17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4"/>
          <p:cNvSpPr/>
          <p:nvPr/>
        </p:nvSpPr>
        <p:spPr>
          <a:xfrm>
            <a:off x="4502957" y="2095743"/>
            <a:ext cx="156541" cy="156541"/>
          </a:xfrm>
          <a:custGeom>
            <a:avLst/>
            <a:gdLst/>
            <a:ahLst/>
            <a:cxnLst/>
            <a:rect l="l" t="t" r="r" b="b"/>
            <a:pathLst>
              <a:path w="2876" h="2876" extrusionOk="0">
                <a:moveTo>
                  <a:pt x="1438" y="1"/>
                </a:moveTo>
                <a:cubicBezTo>
                  <a:pt x="644" y="1"/>
                  <a:pt x="0" y="644"/>
                  <a:pt x="0" y="1438"/>
                </a:cubicBezTo>
                <a:cubicBezTo>
                  <a:pt x="0" y="2232"/>
                  <a:pt x="644" y="2876"/>
                  <a:pt x="1438" y="2876"/>
                </a:cubicBezTo>
                <a:cubicBezTo>
                  <a:pt x="2232" y="2876"/>
                  <a:pt x="2875" y="2232"/>
                  <a:pt x="2875" y="1438"/>
                </a:cubicBezTo>
                <a:cubicBezTo>
                  <a:pt x="2875" y="644"/>
                  <a:pt x="2232" y="1"/>
                  <a:pt x="14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4"/>
          <p:cNvSpPr/>
          <p:nvPr/>
        </p:nvSpPr>
        <p:spPr>
          <a:xfrm>
            <a:off x="4534744" y="2127530"/>
            <a:ext cx="92912" cy="92858"/>
          </a:xfrm>
          <a:custGeom>
            <a:avLst/>
            <a:gdLst/>
            <a:ahLst/>
            <a:cxnLst/>
            <a:rect l="l" t="t" r="r" b="b"/>
            <a:pathLst>
              <a:path w="1707" h="1706" extrusionOk="0">
                <a:moveTo>
                  <a:pt x="560" y="1"/>
                </a:moveTo>
                <a:lnTo>
                  <a:pt x="560" y="561"/>
                </a:lnTo>
                <a:lnTo>
                  <a:pt x="0" y="561"/>
                </a:lnTo>
                <a:lnTo>
                  <a:pt x="0" y="1147"/>
                </a:lnTo>
                <a:lnTo>
                  <a:pt x="560" y="1147"/>
                </a:lnTo>
                <a:lnTo>
                  <a:pt x="560" y="1705"/>
                </a:lnTo>
                <a:lnTo>
                  <a:pt x="1146" y="1705"/>
                </a:lnTo>
                <a:lnTo>
                  <a:pt x="1146" y="1147"/>
                </a:lnTo>
                <a:lnTo>
                  <a:pt x="1706" y="1147"/>
                </a:lnTo>
                <a:lnTo>
                  <a:pt x="1706" y="561"/>
                </a:lnTo>
                <a:lnTo>
                  <a:pt x="1146" y="561"/>
                </a:lnTo>
                <a:lnTo>
                  <a:pt x="1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14"/>
          <p:cNvSpPr/>
          <p:nvPr/>
        </p:nvSpPr>
        <p:spPr>
          <a:xfrm>
            <a:off x="4393934" y="2306877"/>
            <a:ext cx="42347" cy="72718"/>
          </a:xfrm>
          <a:custGeom>
            <a:avLst/>
            <a:gdLst/>
            <a:ahLst/>
            <a:cxnLst/>
            <a:rect l="l" t="t" r="r" b="b"/>
            <a:pathLst>
              <a:path w="778" h="1336" extrusionOk="0">
                <a:moveTo>
                  <a:pt x="1" y="1"/>
                </a:moveTo>
                <a:lnTo>
                  <a:pt x="1" y="1336"/>
                </a:lnTo>
                <a:lnTo>
                  <a:pt x="271" y="1336"/>
                </a:lnTo>
                <a:lnTo>
                  <a:pt x="271" y="742"/>
                </a:lnTo>
                <a:lnTo>
                  <a:pt x="507" y="742"/>
                </a:lnTo>
                <a:lnTo>
                  <a:pt x="507" y="1336"/>
                </a:lnTo>
                <a:lnTo>
                  <a:pt x="777" y="1336"/>
                </a:lnTo>
                <a:lnTo>
                  <a:pt x="777" y="1"/>
                </a:lnTo>
                <a:lnTo>
                  <a:pt x="507" y="1"/>
                </a:lnTo>
                <a:lnTo>
                  <a:pt x="507" y="548"/>
                </a:lnTo>
                <a:lnTo>
                  <a:pt x="271" y="548"/>
                </a:lnTo>
                <a:lnTo>
                  <a:pt x="27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14"/>
          <p:cNvSpPr/>
          <p:nvPr/>
        </p:nvSpPr>
        <p:spPr>
          <a:xfrm>
            <a:off x="4450596" y="2305952"/>
            <a:ext cx="43000" cy="74678"/>
          </a:xfrm>
          <a:custGeom>
            <a:avLst/>
            <a:gdLst/>
            <a:ahLst/>
            <a:cxnLst/>
            <a:rect l="l" t="t" r="r" b="b"/>
            <a:pathLst>
              <a:path w="790" h="1372" extrusionOk="0">
                <a:moveTo>
                  <a:pt x="394" y="195"/>
                </a:moveTo>
                <a:cubicBezTo>
                  <a:pt x="415" y="195"/>
                  <a:pt x="431" y="198"/>
                  <a:pt x="446" y="205"/>
                </a:cubicBezTo>
                <a:cubicBezTo>
                  <a:pt x="461" y="211"/>
                  <a:pt x="472" y="218"/>
                  <a:pt x="481" y="228"/>
                </a:cubicBezTo>
                <a:cubicBezTo>
                  <a:pt x="488" y="239"/>
                  <a:pt x="496" y="252"/>
                  <a:pt x="501" y="268"/>
                </a:cubicBezTo>
                <a:cubicBezTo>
                  <a:pt x="506" y="286"/>
                  <a:pt x="508" y="300"/>
                  <a:pt x="509" y="315"/>
                </a:cubicBezTo>
                <a:cubicBezTo>
                  <a:pt x="511" y="331"/>
                  <a:pt x="512" y="349"/>
                  <a:pt x="512" y="371"/>
                </a:cubicBezTo>
                <a:lnTo>
                  <a:pt x="512" y="996"/>
                </a:lnTo>
                <a:cubicBezTo>
                  <a:pt x="512" y="1018"/>
                  <a:pt x="511" y="1036"/>
                  <a:pt x="509" y="1051"/>
                </a:cubicBezTo>
                <a:cubicBezTo>
                  <a:pt x="508" y="1066"/>
                  <a:pt x="506" y="1083"/>
                  <a:pt x="501" y="1100"/>
                </a:cubicBezTo>
                <a:cubicBezTo>
                  <a:pt x="497" y="1116"/>
                  <a:pt x="488" y="1130"/>
                  <a:pt x="481" y="1140"/>
                </a:cubicBezTo>
                <a:cubicBezTo>
                  <a:pt x="473" y="1150"/>
                  <a:pt x="462" y="1158"/>
                  <a:pt x="446" y="1166"/>
                </a:cubicBezTo>
                <a:cubicBezTo>
                  <a:pt x="432" y="1172"/>
                  <a:pt x="415" y="1176"/>
                  <a:pt x="394" y="1176"/>
                </a:cubicBezTo>
                <a:cubicBezTo>
                  <a:pt x="374" y="1176"/>
                  <a:pt x="355" y="1172"/>
                  <a:pt x="342" y="1166"/>
                </a:cubicBezTo>
                <a:cubicBezTo>
                  <a:pt x="328" y="1157"/>
                  <a:pt x="317" y="1150"/>
                  <a:pt x="308" y="1140"/>
                </a:cubicBezTo>
                <a:cubicBezTo>
                  <a:pt x="301" y="1131"/>
                  <a:pt x="295" y="1116"/>
                  <a:pt x="290" y="1100"/>
                </a:cubicBezTo>
                <a:cubicBezTo>
                  <a:pt x="285" y="1082"/>
                  <a:pt x="282" y="1066"/>
                  <a:pt x="281" y="1051"/>
                </a:cubicBezTo>
                <a:cubicBezTo>
                  <a:pt x="280" y="1036"/>
                  <a:pt x="278" y="1018"/>
                  <a:pt x="278" y="996"/>
                </a:cubicBezTo>
                <a:lnTo>
                  <a:pt x="278" y="371"/>
                </a:lnTo>
                <a:cubicBezTo>
                  <a:pt x="278" y="349"/>
                  <a:pt x="280" y="331"/>
                  <a:pt x="281" y="315"/>
                </a:cubicBezTo>
                <a:cubicBezTo>
                  <a:pt x="282" y="300"/>
                  <a:pt x="285" y="286"/>
                  <a:pt x="290" y="268"/>
                </a:cubicBezTo>
                <a:cubicBezTo>
                  <a:pt x="295" y="252"/>
                  <a:pt x="301" y="239"/>
                  <a:pt x="308" y="228"/>
                </a:cubicBezTo>
                <a:cubicBezTo>
                  <a:pt x="317" y="219"/>
                  <a:pt x="328" y="211"/>
                  <a:pt x="342" y="205"/>
                </a:cubicBezTo>
                <a:cubicBezTo>
                  <a:pt x="355" y="198"/>
                  <a:pt x="374" y="195"/>
                  <a:pt x="394" y="195"/>
                </a:cubicBezTo>
                <a:close/>
                <a:moveTo>
                  <a:pt x="394" y="0"/>
                </a:moveTo>
                <a:cubicBezTo>
                  <a:pt x="322" y="0"/>
                  <a:pt x="260" y="10"/>
                  <a:pt x="209" y="30"/>
                </a:cubicBezTo>
                <a:cubicBezTo>
                  <a:pt x="158" y="48"/>
                  <a:pt x="118" y="77"/>
                  <a:pt x="87" y="115"/>
                </a:cubicBezTo>
                <a:cubicBezTo>
                  <a:pt x="57" y="154"/>
                  <a:pt x="35" y="198"/>
                  <a:pt x="21" y="251"/>
                </a:cubicBezTo>
                <a:cubicBezTo>
                  <a:pt x="7" y="303"/>
                  <a:pt x="0" y="364"/>
                  <a:pt x="0" y="436"/>
                </a:cubicBezTo>
                <a:lnTo>
                  <a:pt x="0" y="930"/>
                </a:lnTo>
                <a:cubicBezTo>
                  <a:pt x="0" y="1002"/>
                  <a:pt x="7" y="1064"/>
                  <a:pt x="21" y="1116"/>
                </a:cubicBezTo>
                <a:cubicBezTo>
                  <a:pt x="35" y="1169"/>
                  <a:pt x="57" y="1215"/>
                  <a:pt x="87" y="1254"/>
                </a:cubicBezTo>
                <a:cubicBezTo>
                  <a:pt x="117" y="1293"/>
                  <a:pt x="158" y="1322"/>
                  <a:pt x="209" y="1342"/>
                </a:cubicBezTo>
                <a:cubicBezTo>
                  <a:pt x="260" y="1361"/>
                  <a:pt x="322" y="1371"/>
                  <a:pt x="394" y="1371"/>
                </a:cubicBezTo>
                <a:cubicBezTo>
                  <a:pt x="534" y="1371"/>
                  <a:pt x="636" y="1332"/>
                  <a:pt x="697" y="1259"/>
                </a:cubicBezTo>
                <a:cubicBezTo>
                  <a:pt x="759" y="1183"/>
                  <a:pt x="789" y="1074"/>
                  <a:pt x="789" y="930"/>
                </a:cubicBezTo>
                <a:lnTo>
                  <a:pt x="789" y="436"/>
                </a:lnTo>
                <a:cubicBezTo>
                  <a:pt x="789" y="293"/>
                  <a:pt x="759" y="184"/>
                  <a:pt x="697" y="110"/>
                </a:cubicBezTo>
                <a:cubicBezTo>
                  <a:pt x="636" y="37"/>
                  <a:pt x="534" y="0"/>
                  <a:pt x="3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4"/>
          <p:cNvSpPr/>
          <p:nvPr/>
        </p:nvSpPr>
        <p:spPr>
          <a:xfrm>
            <a:off x="4506005" y="2305788"/>
            <a:ext cx="39244" cy="74841"/>
          </a:xfrm>
          <a:custGeom>
            <a:avLst/>
            <a:gdLst/>
            <a:ahLst/>
            <a:cxnLst/>
            <a:rect l="l" t="t" r="r" b="b"/>
            <a:pathLst>
              <a:path w="721" h="1375" extrusionOk="0">
                <a:moveTo>
                  <a:pt x="359" y="0"/>
                </a:moveTo>
                <a:cubicBezTo>
                  <a:pt x="247" y="0"/>
                  <a:pt x="160" y="31"/>
                  <a:pt x="97" y="90"/>
                </a:cubicBezTo>
                <a:cubicBezTo>
                  <a:pt x="32" y="148"/>
                  <a:pt x="0" y="233"/>
                  <a:pt x="0" y="341"/>
                </a:cubicBezTo>
                <a:cubicBezTo>
                  <a:pt x="0" y="393"/>
                  <a:pt x="9" y="440"/>
                  <a:pt x="24" y="483"/>
                </a:cubicBezTo>
                <a:cubicBezTo>
                  <a:pt x="39" y="526"/>
                  <a:pt x="58" y="561"/>
                  <a:pt x="80" y="588"/>
                </a:cubicBezTo>
                <a:cubicBezTo>
                  <a:pt x="103" y="617"/>
                  <a:pt x="131" y="647"/>
                  <a:pt x="168" y="678"/>
                </a:cubicBezTo>
                <a:lnTo>
                  <a:pt x="311" y="802"/>
                </a:lnTo>
                <a:cubicBezTo>
                  <a:pt x="363" y="847"/>
                  <a:pt x="398" y="887"/>
                  <a:pt x="421" y="923"/>
                </a:cubicBezTo>
                <a:cubicBezTo>
                  <a:pt x="445" y="958"/>
                  <a:pt x="456" y="1003"/>
                  <a:pt x="456" y="1056"/>
                </a:cubicBezTo>
                <a:cubicBezTo>
                  <a:pt x="456" y="1088"/>
                  <a:pt x="449" y="1114"/>
                  <a:pt x="434" y="1135"/>
                </a:cubicBezTo>
                <a:cubicBezTo>
                  <a:pt x="420" y="1155"/>
                  <a:pt x="397" y="1165"/>
                  <a:pt x="365" y="1165"/>
                </a:cubicBezTo>
                <a:cubicBezTo>
                  <a:pt x="322" y="1165"/>
                  <a:pt x="290" y="1145"/>
                  <a:pt x="267" y="1103"/>
                </a:cubicBezTo>
                <a:cubicBezTo>
                  <a:pt x="247" y="1060"/>
                  <a:pt x="236" y="998"/>
                  <a:pt x="235" y="915"/>
                </a:cubicBezTo>
                <a:lnTo>
                  <a:pt x="0" y="957"/>
                </a:lnTo>
                <a:cubicBezTo>
                  <a:pt x="6" y="1099"/>
                  <a:pt x="39" y="1204"/>
                  <a:pt x="101" y="1272"/>
                </a:cubicBezTo>
                <a:cubicBezTo>
                  <a:pt x="162" y="1339"/>
                  <a:pt x="254" y="1374"/>
                  <a:pt x="378" y="1374"/>
                </a:cubicBezTo>
                <a:cubicBezTo>
                  <a:pt x="480" y="1374"/>
                  <a:pt x="562" y="1342"/>
                  <a:pt x="626" y="1277"/>
                </a:cubicBezTo>
                <a:cubicBezTo>
                  <a:pt x="688" y="1215"/>
                  <a:pt x="721" y="1135"/>
                  <a:pt x="721" y="1038"/>
                </a:cubicBezTo>
                <a:cubicBezTo>
                  <a:pt x="721" y="994"/>
                  <a:pt x="716" y="954"/>
                  <a:pt x="705" y="915"/>
                </a:cubicBezTo>
                <a:cubicBezTo>
                  <a:pt x="693" y="877"/>
                  <a:pt x="678" y="840"/>
                  <a:pt x="659" y="808"/>
                </a:cubicBezTo>
                <a:cubicBezTo>
                  <a:pt x="640" y="777"/>
                  <a:pt x="618" y="749"/>
                  <a:pt x="596" y="723"/>
                </a:cubicBezTo>
                <a:cubicBezTo>
                  <a:pt x="574" y="698"/>
                  <a:pt x="548" y="672"/>
                  <a:pt x="518" y="645"/>
                </a:cubicBezTo>
                <a:lnTo>
                  <a:pt x="378" y="522"/>
                </a:lnTo>
                <a:cubicBezTo>
                  <a:pt x="358" y="504"/>
                  <a:pt x="342" y="489"/>
                  <a:pt x="332" y="479"/>
                </a:cubicBezTo>
                <a:cubicBezTo>
                  <a:pt x="322" y="469"/>
                  <a:pt x="309" y="454"/>
                  <a:pt x="297" y="436"/>
                </a:cubicBezTo>
                <a:cubicBezTo>
                  <a:pt x="284" y="419"/>
                  <a:pt x="275" y="399"/>
                  <a:pt x="270" y="380"/>
                </a:cubicBezTo>
                <a:cubicBezTo>
                  <a:pt x="262" y="361"/>
                  <a:pt x="260" y="339"/>
                  <a:pt x="260" y="315"/>
                </a:cubicBezTo>
                <a:cubicBezTo>
                  <a:pt x="260" y="284"/>
                  <a:pt x="267" y="259"/>
                  <a:pt x="285" y="236"/>
                </a:cubicBezTo>
                <a:cubicBezTo>
                  <a:pt x="300" y="215"/>
                  <a:pt x="324" y="204"/>
                  <a:pt x="353" y="203"/>
                </a:cubicBezTo>
                <a:cubicBezTo>
                  <a:pt x="357" y="202"/>
                  <a:pt x="360" y="202"/>
                  <a:pt x="363" y="202"/>
                </a:cubicBezTo>
                <a:cubicBezTo>
                  <a:pt x="377" y="202"/>
                  <a:pt x="389" y="206"/>
                  <a:pt x="399" y="211"/>
                </a:cubicBezTo>
                <a:cubicBezTo>
                  <a:pt x="413" y="218"/>
                  <a:pt x="423" y="226"/>
                  <a:pt x="430" y="238"/>
                </a:cubicBezTo>
                <a:cubicBezTo>
                  <a:pt x="438" y="250"/>
                  <a:pt x="443" y="265"/>
                  <a:pt x="449" y="284"/>
                </a:cubicBezTo>
                <a:cubicBezTo>
                  <a:pt x="452" y="303"/>
                  <a:pt x="456" y="322"/>
                  <a:pt x="457" y="341"/>
                </a:cubicBezTo>
                <a:cubicBezTo>
                  <a:pt x="459" y="359"/>
                  <a:pt x="460" y="383"/>
                  <a:pt x="461" y="409"/>
                </a:cubicBezTo>
                <a:lnTo>
                  <a:pt x="694" y="372"/>
                </a:lnTo>
                <a:cubicBezTo>
                  <a:pt x="691" y="344"/>
                  <a:pt x="689" y="318"/>
                  <a:pt x="686" y="296"/>
                </a:cubicBezTo>
                <a:cubicBezTo>
                  <a:pt x="682" y="272"/>
                  <a:pt x="677" y="247"/>
                  <a:pt x="670" y="221"/>
                </a:cubicBezTo>
                <a:cubicBezTo>
                  <a:pt x="663" y="194"/>
                  <a:pt x="653" y="172"/>
                  <a:pt x="643" y="151"/>
                </a:cubicBezTo>
                <a:cubicBezTo>
                  <a:pt x="631" y="131"/>
                  <a:pt x="617" y="111"/>
                  <a:pt x="600" y="91"/>
                </a:cubicBezTo>
                <a:cubicBezTo>
                  <a:pt x="584" y="72"/>
                  <a:pt x="563" y="55"/>
                  <a:pt x="542" y="42"/>
                </a:cubicBezTo>
                <a:cubicBezTo>
                  <a:pt x="518" y="30"/>
                  <a:pt x="492" y="19"/>
                  <a:pt x="461" y="11"/>
                </a:cubicBezTo>
                <a:cubicBezTo>
                  <a:pt x="430" y="4"/>
                  <a:pt x="395" y="0"/>
                  <a:pt x="3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14"/>
          <p:cNvSpPr/>
          <p:nvPr/>
        </p:nvSpPr>
        <p:spPr>
          <a:xfrm>
            <a:off x="4557387" y="2306877"/>
            <a:ext cx="41693" cy="72827"/>
          </a:xfrm>
          <a:custGeom>
            <a:avLst/>
            <a:gdLst/>
            <a:ahLst/>
            <a:cxnLst/>
            <a:rect l="l" t="t" r="r" b="b"/>
            <a:pathLst>
              <a:path w="766" h="1338" extrusionOk="0">
                <a:moveTo>
                  <a:pt x="359" y="189"/>
                </a:moveTo>
                <a:cubicBezTo>
                  <a:pt x="393" y="189"/>
                  <a:pt x="420" y="193"/>
                  <a:pt x="441" y="200"/>
                </a:cubicBezTo>
                <a:cubicBezTo>
                  <a:pt x="461" y="208"/>
                  <a:pt x="477" y="220"/>
                  <a:pt x="487" y="239"/>
                </a:cubicBezTo>
                <a:cubicBezTo>
                  <a:pt x="497" y="256"/>
                  <a:pt x="503" y="276"/>
                  <a:pt x="505" y="296"/>
                </a:cubicBezTo>
                <a:cubicBezTo>
                  <a:pt x="508" y="317"/>
                  <a:pt x="509" y="345"/>
                  <a:pt x="509" y="379"/>
                </a:cubicBezTo>
                <a:cubicBezTo>
                  <a:pt x="509" y="449"/>
                  <a:pt x="499" y="496"/>
                  <a:pt x="479" y="522"/>
                </a:cubicBezTo>
                <a:cubicBezTo>
                  <a:pt x="458" y="550"/>
                  <a:pt x="418" y="563"/>
                  <a:pt x="359" y="563"/>
                </a:cubicBezTo>
                <a:lnTo>
                  <a:pt x="272" y="563"/>
                </a:lnTo>
                <a:lnTo>
                  <a:pt x="272" y="189"/>
                </a:lnTo>
                <a:close/>
                <a:moveTo>
                  <a:pt x="1" y="1"/>
                </a:moveTo>
                <a:lnTo>
                  <a:pt x="1" y="1336"/>
                </a:lnTo>
                <a:lnTo>
                  <a:pt x="1" y="1338"/>
                </a:lnTo>
                <a:lnTo>
                  <a:pt x="273" y="1338"/>
                </a:lnTo>
                <a:lnTo>
                  <a:pt x="273" y="756"/>
                </a:lnTo>
                <a:lnTo>
                  <a:pt x="393" y="756"/>
                </a:lnTo>
                <a:cubicBezTo>
                  <a:pt x="449" y="756"/>
                  <a:pt x="499" y="749"/>
                  <a:pt x="543" y="737"/>
                </a:cubicBezTo>
                <a:cubicBezTo>
                  <a:pt x="586" y="725"/>
                  <a:pt x="625" y="705"/>
                  <a:pt x="659" y="678"/>
                </a:cubicBezTo>
                <a:cubicBezTo>
                  <a:pt x="694" y="649"/>
                  <a:pt x="720" y="611"/>
                  <a:pt x="739" y="562"/>
                </a:cubicBezTo>
                <a:cubicBezTo>
                  <a:pt x="756" y="512"/>
                  <a:pt x="765" y="454"/>
                  <a:pt x="765" y="384"/>
                </a:cubicBezTo>
                <a:cubicBezTo>
                  <a:pt x="765" y="128"/>
                  <a:pt x="649" y="1"/>
                  <a:pt x="41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4"/>
          <p:cNvSpPr/>
          <p:nvPr/>
        </p:nvSpPr>
        <p:spPr>
          <a:xfrm>
            <a:off x="4611000" y="2306877"/>
            <a:ext cx="14751" cy="72718"/>
          </a:xfrm>
          <a:custGeom>
            <a:avLst/>
            <a:gdLst/>
            <a:ahLst/>
            <a:cxnLst/>
            <a:rect l="l" t="t" r="r" b="b"/>
            <a:pathLst>
              <a:path w="271" h="1336" extrusionOk="0">
                <a:moveTo>
                  <a:pt x="0" y="1"/>
                </a:moveTo>
                <a:lnTo>
                  <a:pt x="0" y="1336"/>
                </a:lnTo>
                <a:lnTo>
                  <a:pt x="270" y="1336"/>
                </a:lnTo>
                <a:lnTo>
                  <a:pt x="27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4"/>
          <p:cNvSpPr/>
          <p:nvPr/>
        </p:nvSpPr>
        <p:spPr>
          <a:xfrm>
            <a:off x="4636310" y="2306823"/>
            <a:ext cx="37829" cy="72773"/>
          </a:xfrm>
          <a:custGeom>
            <a:avLst/>
            <a:gdLst/>
            <a:ahLst/>
            <a:cxnLst/>
            <a:rect l="l" t="t" r="r" b="b"/>
            <a:pathLst>
              <a:path w="695" h="1337" extrusionOk="0">
                <a:moveTo>
                  <a:pt x="1" y="0"/>
                </a:moveTo>
                <a:lnTo>
                  <a:pt x="1" y="201"/>
                </a:lnTo>
                <a:lnTo>
                  <a:pt x="215" y="201"/>
                </a:lnTo>
                <a:lnTo>
                  <a:pt x="215" y="1337"/>
                </a:lnTo>
                <a:lnTo>
                  <a:pt x="485" y="1337"/>
                </a:lnTo>
                <a:lnTo>
                  <a:pt x="485" y="201"/>
                </a:lnTo>
                <a:lnTo>
                  <a:pt x="694" y="201"/>
                </a:lnTo>
                <a:lnTo>
                  <a:pt x="69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14"/>
          <p:cNvSpPr/>
          <p:nvPr/>
        </p:nvSpPr>
        <p:spPr>
          <a:xfrm>
            <a:off x="4680616" y="2306877"/>
            <a:ext cx="44578" cy="72718"/>
          </a:xfrm>
          <a:custGeom>
            <a:avLst/>
            <a:gdLst/>
            <a:ahLst/>
            <a:cxnLst/>
            <a:rect l="l" t="t" r="r" b="b"/>
            <a:pathLst>
              <a:path w="819" h="1336" extrusionOk="0">
                <a:moveTo>
                  <a:pt x="410" y="340"/>
                </a:moveTo>
                <a:lnTo>
                  <a:pt x="490" y="872"/>
                </a:lnTo>
                <a:lnTo>
                  <a:pt x="332" y="872"/>
                </a:lnTo>
                <a:lnTo>
                  <a:pt x="410" y="340"/>
                </a:lnTo>
                <a:close/>
                <a:moveTo>
                  <a:pt x="261" y="1"/>
                </a:moveTo>
                <a:lnTo>
                  <a:pt x="0" y="1336"/>
                </a:lnTo>
                <a:lnTo>
                  <a:pt x="257" y="1336"/>
                </a:lnTo>
                <a:lnTo>
                  <a:pt x="306" y="1041"/>
                </a:lnTo>
                <a:lnTo>
                  <a:pt x="517" y="1041"/>
                </a:lnTo>
                <a:lnTo>
                  <a:pt x="566" y="1336"/>
                </a:lnTo>
                <a:lnTo>
                  <a:pt x="819" y="1336"/>
                </a:lnTo>
                <a:lnTo>
                  <a:pt x="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14"/>
          <p:cNvSpPr/>
          <p:nvPr/>
        </p:nvSpPr>
        <p:spPr>
          <a:xfrm>
            <a:off x="4736733" y="2306877"/>
            <a:ext cx="31678" cy="72827"/>
          </a:xfrm>
          <a:custGeom>
            <a:avLst/>
            <a:gdLst/>
            <a:ahLst/>
            <a:cxnLst/>
            <a:rect l="l" t="t" r="r" b="b"/>
            <a:pathLst>
              <a:path w="582" h="1338" extrusionOk="0">
                <a:moveTo>
                  <a:pt x="1" y="1"/>
                </a:moveTo>
                <a:lnTo>
                  <a:pt x="1" y="1336"/>
                </a:lnTo>
                <a:lnTo>
                  <a:pt x="1" y="1338"/>
                </a:lnTo>
                <a:lnTo>
                  <a:pt x="582" y="1338"/>
                </a:lnTo>
                <a:lnTo>
                  <a:pt x="582" y="1152"/>
                </a:lnTo>
                <a:lnTo>
                  <a:pt x="272" y="1152"/>
                </a:lnTo>
                <a:lnTo>
                  <a:pt x="2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4"/>
          <p:cNvSpPr/>
          <p:nvPr/>
        </p:nvSpPr>
        <p:spPr>
          <a:xfrm>
            <a:off x="4393934" y="2432828"/>
            <a:ext cx="374424" cy="720544"/>
          </a:xfrm>
          <a:custGeom>
            <a:avLst/>
            <a:gdLst/>
            <a:ahLst/>
            <a:cxnLst/>
            <a:rect l="l" t="t" r="r" b="b"/>
            <a:pathLst>
              <a:path w="6879" h="13238" extrusionOk="0">
                <a:moveTo>
                  <a:pt x="1" y="1"/>
                </a:moveTo>
                <a:lnTo>
                  <a:pt x="1" y="13238"/>
                </a:lnTo>
                <a:lnTo>
                  <a:pt x="6879" y="13238"/>
                </a:lnTo>
                <a:lnTo>
                  <a:pt x="68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4"/>
          <p:cNvSpPr/>
          <p:nvPr/>
        </p:nvSpPr>
        <p:spPr>
          <a:xfrm>
            <a:off x="4305540" y="3200616"/>
            <a:ext cx="37611" cy="215652"/>
          </a:xfrm>
          <a:custGeom>
            <a:avLst/>
            <a:gdLst/>
            <a:ahLst/>
            <a:cxnLst/>
            <a:rect l="l" t="t" r="r" b="b"/>
            <a:pathLst>
              <a:path w="691" h="3962" extrusionOk="0">
                <a:moveTo>
                  <a:pt x="1" y="1"/>
                </a:moveTo>
                <a:lnTo>
                  <a:pt x="1" y="3961"/>
                </a:lnTo>
                <a:lnTo>
                  <a:pt x="691" y="3961"/>
                </a:lnTo>
                <a:lnTo>
                  <a:pt x="69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14"/>
          <p:cNvSpPr/>
          <p:nvPr/>
        </p:nvSpPr>
        <p:spPr>
          <a:xfrm>
            <a:off x="4819195" y="3200616"/>
            <a:ext cx="37557" cy="215652"/>
          </a:xfrm>
          <a:custGeom>
            <a:avLst/>
            <a:gdLst/>
            <a:ahLst/>
            <a:cxnLst/>
            <a:rect l="l" t="t" r="r" b="b"/>
            <a:pathLst>
              <a:path w="690" h="3962" extrusionOk="0">
                <a:moveTo>
                  <a:pt x="1" y="1"/>
                </a:moveTo>
                <a:lnTo>
                  <a:pt x="1" y="3961"/>
                </a:lnTo>
                <a:lnTo>
                  <a:pt x="689" y="3961"/>
                </a:lnTo>
                <a:lnTo>
                  <a:pt x="68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4"/>
          <p:cNvSpPr/>
          <p:nvPr/>
        </p:nvSpPr>
        <p:spPr>
          <a:xfrm>
            <a:off x="4414999" y="3416213"/>
            <a:ext cx="332350" cy="33801"/>
          </a:xfrm>
          <a:custGeom>
            <a:avLst/>
            <a:gdLst/>
            <a:ahLst/>
            <a:cxnLst/>
            <a:rect l="l" t="t" r="r" b="b"/>
            <a:pathLst>
              <a:path w="6106" h="621" extrusionOk="0">
                <a:moveTo>
                  <a:pt x="1" y="0"/>
                </a:moveTo>
                <a:lnTo>
                  <a:pt x="1" y="620"/>
                </a:lnTo>
                <a:lnTo>
                  <a:pt x="6106" y="620"/>
                </a:lnTo>
                <a:lnTo>
                  <a:pt x="610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4"/>
          <p:cNvSpPr/>
          <p:nvPr/>
        </p:nvSpPr>
        <p:spPr>
          <a:xfrm>
            <a:off x="4414999" y="3416213"/>
            <a:ext cx="332350" cy="14206"/>
          </a:xfrm>
          <a:custGeom>
            <a:avLst/>
            <a:gdLst/>
            <a:ahLst/>
            <a:cxnLst/>
            <a:rect l="l" t="t" r="r" b="b"/>
            <a:pathLst>
              <a:path w="6106" h="261" extrusionOk="0">
                <a:moveTo>
                  <a:pt x="1" y="0"/>
                </a:moveTo>
                <a:lnTo>
                  <a:pt x="1" y="260"/>
                </a:lnTo>
                <a:lnTo>
                  <a:pt x="6106" y="260"/>
                </a:lnTo>
                <a:lnTo>
                  <a:pt x="61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4"/>
          <p:cNvSpPr/>
          <p:nvPr/>
        </p:nvSpPr>
        <p:spPr>
          <a:xfrm>
            <a:off x="4296342" y="3449959"/>
            <a:ext cx="569719" cy="33855"/>
          </a:xfrm>
          <a:custGeom>
            <a:avLst/>
            <a:gdLst/>
            <a:ahLst/>
            <a:cxnLst/>
            <a:rect l="l" t="t" r="r" b="b"/>
            <a:pathLst>
              <a:path w="10467" h="622" extrusionOk="0">
                <a:moveTo>
                  <a:pt x="0" y="0"/>
                </a:moveTo>
                <a:lnTo>
                  <a:pt x="0" y="622"/>
                </a:lnTo>
                <a:lnTo>
                  <a:pt x="10466" y="622"/>
                </a:lnTo>
                <a:lnTo>
                  <a:pt x="1046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4"/>
          <p:cNvSpPr/>
          <p:nvPr/>
        </p:nvSpPr>
        <p:spPr>
          <a:xfrm>
            <a:off x="4158961" y="3483760"/>
            <a:ext cx="844427" cy="33801"/>
          </a:xfrm>
          <a:custGeom>
            <a:avLst/>
            <a:gdLst/>
            <a:ahLst/>
            <a:cxnLst/>
            <a:rect l="l" t="t" r="r" b="b"/>
            <a:pathLst>
              <a:path w="15514" h="621" extrusionOk="0">
                <a:moveTo>
                  <a:pt x="1" y="1"/>
                </a:moveTo>
                <a:lnTo>
                  <a:pt x="1" y="621"/>
                </a:lnTo>
                <a:lnTo>
                  <a:pt x="15514" y="621"/>
                </a:lnTo>
                <a:lnTo>
                  <a:pt x="1551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4"/>
          <p:cNvSpPr/>
          <p:nvPr/>
        </p:nvSpPr>
        <p:spPr>
          <a:xfrm>
            <a:off x="4296342" y="3449959"/>
            <a:ext cx="569719" cy="14206"/>
          </a:xfrm>
          <a:custGeom>
            <a:avLst/>
            <a:gdLst/>
            <a:ahLst/>
            <a:cxnLst/>
            <a:rect l="l" t="t" r="r" b="b"/>
            <a:pathLst>
              <a:path w="10467" h="261" extrusionOk="0">
                <a:moveTo>
                  <a:pt x="0" y="0"/>
                </a:moveTo>
                <a:lnTo>
                  <a:pt x="0" y="260"/>
                </a:lnTo>
                <a:lnTo>
                  <a:pt x="10466" y="260"/>
                </a:lnTo>
                <a:lnTo>
                  <a:pt x="1046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14"/>
          <p:cNvSpPr/>
          <p:nvPr/>
        </p:nvSpPr>
        <p:spPr>
          <a:xfrm>
            <a:off x="4158961" y="3483760"/>
            <a:ext cx="844427" cy="14152"/>
          </a:xfrm>
          <a:custGeom>
            <a:avLst/>
            <a:gdLst/>
            <a:ahLst/>
            <a:cxnLst/>
            <a:rect l="l" t="t" r="r" b="b"/>
            <a:pathLst>
              <a:path w="15514" h="260" extrusionOk="0">
                <a:moveTo>
                  <a:pt x="1" y="1"/>
                </a:moveTo>
                <a:lnTo>
                  <a:pt x="1" y="259"/>
                </a:lnTo>
                <a:lnTo>
                  <a:pt x="15514" y="259"/>
                </a:lnTo>
                <a:lnTo>
                  <a:pt x="1551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14"/>
          <p:cNvSpPr/>
          <p:nvPr/>
        </p:nvSpPr>
        <p:spPr>
          <a:xfrm>
            <a:off x="5003875" y="2454491"/>
            <a:ext cx="532162" cy="72718"/>
          </a:xfrm>
          <a:custGeom>
            <a:avLst/>
            <a:gdLst/>
            <a:ahLst/>
            <a:cxnLst/>
            <a:rect l="l" t="t" r="r" b="b"/>
            <a:pathLst>
              <a:path w="9777" h="1336" extrusionOk="0">
                <a:moveTo>
                  <a:pt x="1" y="1"/>
                </a:moveTo>
                <a:lnTo>
                  <a:pt x="1" y="1335"/>
                </a:lnTo>
                <a:lnTo>
                  <a:pt x="9776" y="1335"/>
                </a:lnTo>
                <a:lnTo>
                  <a:pt x="97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4"/>
          <p:cNvSpPr/>
          <p:nvPr/>
        </p:nvSpPr>
        <p:spPr>
          <a:xfrm>
            <a:off x="5003875" y="2527155"/>
            <a:ext cx="475174" cy="889114"/>
          </a:xfrm>
          <a:custGeom>
            <a:avLst/>
            <a:gdLst/>
            <a:ahLst/>
            <a:cxnLst/>
            <a:rect l="l" t="t" r="r" b="b"/>
            <a:pathLst>
              <a:path w="8730" h="16335" extrusionOk="0">
                <a:moveTo>
                  <a:pt x="1" y="0"/>
                </a:moveTo>
                <a:lnTo>
                  <a:pt x="1" y="16334"/>
                </a:lnTo>
                <a:lnTo>
                  <a:pt x="8730" y="16334"/>
                </a:lnTo>
                <a:lnTo>
                  <a:pt x="873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4"/>
          <p:cNvSpPr/>
          <p:nvPr/>
        </p:nvSpPr>
        <p:spPr>
          <a:xfrm>
            <a:off x="5054658" y="2592525"/>
            <a:ext cx="92368" cy="160514"/>
          </a:xfrm>
          <a:custGeom>
            <a:avLst/>
            <a:gdLst/>
            <a:ahLst/>
            <a:cxnLst/>
            <a:rect l="l" t="t" r="r" b="b"/>
            <a:pathLst>
              <a:path w="1697" h="2949" extrusionOk="0">
                <a:moveTo>
                  <a:pt x="1" y="0"/>
                </a:moveTo>
                <a:lnTo>
                  <a:pt x="1" y="2948"/>
                </a:lnTo>
                <a:lnTo>
                  <a:pt x="1696" y="2948"/>
                </a:lnTo>
                <a:lnTo>
                  <a:pt x="16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4"/>
          <p:cNvSpPr/>
          <p:nvPr/>
        </p:nvSpPr>
        <p:spPr>
          <a:xfrm>
            <a:off x="5067394" y="2607657"/>
            <a:ext cx="67003" cy="130033"/>
          </a:xfrm>
          <a:custGeom>
            <a:avLst/>
            <a:gdLst/>
            <a:ahLst/>
            <a:cxnLst/>
            <a:rect l="l" t="t" r="r" b="b"/>
            <a:pathLst>
              <a:path w="1231" h="2389" extrusionOk="0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4"/>
          <p:cNvSpPr/>
          <p:nvPr/>
        </p:nvSpPr>
        <p:spPr>
          <a:xfrm>
            <a:off x="5060645" y="2666114"/>
            <a:ext cx="80502" cy="13281"/>
          </a:xfrm>
          <a:custGeom>
            <a:avLst/>
            <a:gdLst/>
            <a:ahLst/>
            <a:cxnLst/>
            <a:rect l="l" t="t" r="r" b="b"/>
            <a:pathLst>
              <a:path w="1479" h="244" extrusionOk="0">
                <a:moveTo>
                  <a:pt x="0" y="0"/>
                </a:moveTo>
                <a:lnTo>
                  <a:pt x="0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4"/>
          <p:cNvSpPr/>
          <p:nvPr/>
        </p:nvSpPr>
        <p:spPr>
          <a:xfrm>
            <a:off x="5195413" y="2592525"/>
            <a:ext cx="92259" cy="160514"/>
          </a:xfrm>
          <a:custGeom>
            <a:avLst/>
            <a:gdLst/>
            <a:ahLst/>
            <a:cxnLst/>
            <a:rect l="l" t="t" r="r" b="b"/>
            <a:pathLst>
              <a:path w="1695" h="2949" extrusionOk="0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4"/>
          <p:cNvSpPr/>
          <p:nvPr/>
        </p:nvSpPr>
        <p:spPr>
          <a:xfrm>
            <a:off x="5207987" y="2607657"/>
            <a:ext cx="67003" cy="130033"/>
          </a:xfrm>
          <a:custGeom>
            <a:avLst/>
            <a:gdLst/>
            <a:ahLst/>
            <a:cxnLst/>
            <a:rect l="l" t="t" r="r" b="b"/>
            <a:pathLst>
              <a:path w="1231" h="2389" extrusionOk="0">
                <a:moveTo>
                  <a:pt x="1" y="1"/>
                </a:moveTo>
                <a:lnTo>
                  <a:pt x="1" y="2389"/>
                </a:lnTo>
                <a:lnTo>
                  <a:pt x="1231" y="2389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4"/>
          <p:cNvSpPr/>
          <p:nvPr/>
        </p:nvSpPr>
        <p:spPr>
          <a:xfrm>
            <a:off x="5201237" y="2666114"/>
            <a:ext cx="80556" cy="13281"/>
          </a:xfrm>
          <a:custGeom>
            <a:avLst/>
            <a:gdLst/>
            <a:ahLst/>
            <a:cxnLst/>
            <a:rect l="l" t="t" r="r" b="b"/>
            <a:pathLst>
              <a:path w="1480" h="244" extrusionOk="0">
                <a:moveTo>
                  <a:pt x="1" y="0"/>
                </a:moveTo>
                <a:lnTo>
                  <a:pt x="1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14"/>
          <p:cNvSpPr/>
          <p:nvPr/>
        </p:nvSpPr>
        <p:spPr>
          <a:xfrm>
            <a:off x="5336060" y="2592525"/>
            <a:ext cx="92259" cy="160514"/>
          </a:xfrm>
          <a:custGeom>
            <a:avLst/>
            <a:gdLst/>
            <a:ahLst/>
            <a:cxnLst/>
            <a:rect l="l" t="t" r="r" b="b"/>
            <a:pathLst>
              <a:path w="1695" h="2949" extrusionOk="0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14"/>
          <p:cNvSpPr/>
          <p:nvPr/>
        </p:nvSpPr>
        <p:spPr>
          <a:xfrm>
            <a:off x="5348633" y="2607657"/>
            <a:ext cx="67003" cy="130033"/>
          </a:xfrm>
          <a:custGeom>
            <a:avLst/>
            <a:gdLst/>
            <a:ahLst/>
            <a:cxnLst/>
            <a:rect l="l" t="t" r="r" b="b"/>
            <a:pathLst>
              <a:path w="1231" h="2389" extrusionOk="0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14"/>
          <p:cNvSpPr/>
          <p:nvPr/>
        </p:nvSpPr>
        <p:spPr>
          <a:xfrm>
            <a:off x="5341884" y="2666114"/>
            <a:ext cx="80502" cy="13281"/>
          </a:xfrm>
          <a:custGeom>
            <a:avLst/>
            <a:gdLst/>
            <a:ahLst/>
            <a:cxnLst/>
            <a:rect l="l" t="t" r="r" b="b"/>
            <a:pathLst>
              <a:path w="1479" h="244" extrusionOk="0">
                <a:moveTo>
                  <a:pt x="0" y="0"/>
                </a:moveTo>
                <a:lnTo>
                  <a:pt x="0" y="244"/>
                </a:lnTo>
                <a:lnTo>
                  <a:pt x="1479" y="244"/>
                </a:lnTo>
                <a:lnTo>
                  <a:pt x="14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4"/>
          <p:cNvSpPr/>
          <p:nvPr/>
        </p:nvSpPr>
        <p:spPr>
          <a:xfrm>
            <a:off x="5054658" y="2829785"/>
            <a:ext cx="92368" cy="160514"/>
          </a:xfrm>
          <a:custGeom>
            <a:avLst/>
            <a:gdLst/>
            <a:ahLst/>
            <a:cxnLst/>
            <a:rect l="l" t="t" r="r" b="b"/>
            <a:pathLst>
              <a:path w="1697" h="2949" extrusionOk="0">
                <a:moveTo>
                  <a:pt x="1" y="0"/>
                </a:moveTo>
                <a:lnTo>
                  <a:pt x="1" y="2948"/>
                </a:lnTo>
                <a:lnTo>
                  <a:pt x="1696" y="2948"/>
                </a:lnTo>
                <a:lnTo>
                  <a:pt x="16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14"/>
          <p:cNvSpPr/>
          <p:nvPr/>
        </p:nvSpPr>
        <p:spPr>
          <a:xfrm>
            <a:off x="5067394" y="2845025"/>
            <a:ext cx="67003" cy="130033"/>
          </a:xfrm>
          <a:custGeom>
            <a:avLst/>
            <a:gdLst/>
            <a:ahLst/>
            <a:cxnLst/>
            <a:rect l="l" t="t" r="r" b="b"/>
            <a:pathLst>
              <a:path w="1231" h="2389" extrusionOk="0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14"/>
          <p:cNvSpPr/>
          <p:nvPr/>
        </p:nvSpPr>
        <p:spPr>
          <a:xfrm>
            <a:off x="5060645" y="2903320"/>
            <a:ext cx="80502" cy="13335"/>
          </a:xfrm>
          <a:custGeom>
            <a:avLst/>
            <a:gdLst/>
            <a:ahLst/>
            <a:cxnLst/>
            <a:rect l="l" t="t" r="r" b="b"/>
            <a:pathLst>
              <a:path w="1479" h="245" extrusionOk="0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4"/>
          <p:cNvSpPr/>
          <p:nvPr/>
        </p:nvSpPr>
        <p:spPr>
          <a:xfrm>
            <a:off x="5195413" y="2829785"/>
            <a:ext cx="92259" cy="160514"/>
          </a:xfrm>
          <a:custGeom>
            <a:avLst/>
            <a:gdLst/>
            <a:ahLst/>
            <a:cxnLst/>
            <a:rect l="l" t="t" r="r" b="b"/>
            <a:pathLst>
              <a:path w="1695" h="2949" extrusionOk="0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14"/>
          <p:cNvSpPr/>
          <p:nvPr/>
        </p:nvSpPr>
        <p:spPr>
          <a:xfrm>
            <a:off x="5207987" y="2845025"/>
            <a:ext cx="67003" cy="130033"/>
          </a:xfrm>
          <a:custGeom>
            <a:avLst/>
            <a:gdLst/>
            <a:ahLst/>
            <a:cxnLst/>
            <a:rect l="l" t="t" r="r" b="b"/>
            <a:pathLst>
              <a:path w="1231" h="2389" extrusionOk="0">
                <a:moveTo>
                  <a:pt x="1" y="1"/>
                </a:moveTo>
                <a:lnTo>
                  <a:pt x="1" y="2389"/>
                </a:lnTo>
                <a:lnTo>
                  <a:pt x="1231" y="2389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14"/>
          <p:cNvSpPr/>
          <p:nvPr/>
        </p:nvSpPr>
        <p:spPr>
          <a:xfrm>
            <a:off x="5201237" y="2903320"/>
            <a:ext cx="80556" cy="13335"/>
          </a:xfrm>
          <a:custGeom>
            <a:avLst/>
            <a:gdLst/>
            <a:ahLst/>
            <a:cxnLst/>
            <a:rect l="l" t="t" r="r" b="b"/>
            <a:pathLst>
              <a:path w="1480" h="245" extrusionOk="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4"/>
          <p:cNvSpPr/>
          <p:nvPr/>
        </p:nvSpPr>
        <p:spPr>
          <a:xfrm>
            <a:off x="5336060" y="2829785"/>
            <a:ext cx="92259" cy="160514"/>
          </a:xfrm>
          <a:custGeom>
            <a:avLst/>
            <a:gdLst/>
            <a:ahLst/>
            <a:cxnLst/>
            <a:rect l="l" t="t" r="r" b="b"/>
            <a:pathLst>
              <a:path w="1695" h="2949" extrusionOk="0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14"/>
          <p:cNvSpPr/>
          <p:nvPr/>
        </p:nvSpPr>
        <p:spPr>
          <a:xfrm>
            <a:off x="5348633" y="2845025"/>
            <a:ext cx="67003" cy="130033"/>
          </a:xfrm>
          <a:custGeom>
            <a:avLst/>
            <a:gdLst/>
            <a:ahLst/>
            <a:cxnLst/>
            <a:rect l="l" t="t" r="r" b="b"/>
            <a:pathLst>
              <a:path w="1231" h="2389" extrusionOk="0">
                <a:moveTo>
                  <a:pt x="0" y="1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4"/>
          <p:cNvSpPr/>
          <p:nvPr/>
        </p:nvSpPr>
        <p:spPr>
          <a:xfrm>
            <a:off x="5341884" y="2903320"/>
            <a:ext cx="80502" cy="13335"/>
          </a:xfrm>
          <a:custGeom>
            <a:avLst/>
            <a:gdLst/>
            <a:ahLst/>
            <a:cxnLst/>
            <a:rect l="l" t="t" r="r" b="b"/>
            <a:pathLst>
              <a:path w="1479" h="245" extrusionOk="0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14"/>
          <p:cNvSpPr/>
          <p:nvPr/>
        </p:nvSpPr>
        <p:spPr>
          <a:xfrm>
            <a:off x="5054658" y="3067099"/>
            <a:ext cx="92368" cy="160514"/>
          </a:xfrm>
          <a:custGeom>
            <a:avLst/>
            <a:gdLst/>
            <a:ahLst/>
            <a:cxnLst/>
            <a:rect l="l" t="t" r="r" b="b"/>
            <a:pathLst>
              <a:path w="1697" h="2949" extrusionOk="0">
                <a:moveTo>
                  <a:pt x="1" y="0"/>
                </a:moveTo>
                <a:lnTo>
                  <a:pt x="1" y="2949"/>
                </a:lnTo>
                <a:lnTo>
                  <a:pt x="1696" y="2949"/>
                </a:lnTo>
                <a:lnTo>
                  <a:pt x="1696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14"/>
          <p:cNvSpPr/>
          <p:nvPr/>
        </p:nvSpPr>
        <p:spPr>
          <a:xfrm>
            <a:off x="5067394" y="3082340"/>
            <a:ext cx="67003" cy="130033"/>
          </a:xfrm>
          <a:custGeom>
            <a:avLst/>
            <a:gdLst/>
            <a:ahLst/>
            <a:cxnLst/>
            <a:rect l="l" t="t" r="r" b="b"/>
            <a:pathLst>
              <a:path w="1231" h="2389" extrusionOk="0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14"/>
          <p:cNvSpPr/>
          <p:nvPr/>
        </p:nvSpPr>
        <p:spPr>
          <a:xfrm>
            <a:off x="5060645" y="3140634"/>
            <a:ext cx="80502" cy="13335"/>
          </a:xfrm>
          <a:custGeom>
            <a:avLst/>
            <a:gdLst/>
            <a:ahLst/>
            <a:cxnLst/>
            <a:rect l="l" t="t" r="r" b="b"/>
            <a:pathLst>
              <a:path w="1479" h="245" extrusionOk="0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14"/>
          <p:cNvSpPr/>
          <p:nvPr/>
        </p:nvSpPr>
        <p:spPr>
          <a:xfrm>
            <a:off x="5195413" y="3067099"/>
            <a:ext cx="92259" cy="160514"/>
          </a:xfrm>
          <a:custGeom>
            <a:avLst/>
            <a:gdLst/>
            <a:ahLst/>
            <a:cxnLst/>
            <a:rect l="l" t="t" r="r" b="b"/>
            <a:pathLst>
              <a:path w="1695" h="2949" extrusionOk="0">
                <a:moveTo>
                  <a:pt x="0" y="0"/>
                </a:moveTo>
                <a:lnTo>
                  <a:pt x="0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14"/>
          <p:cNvSpPr/>
          <p:nvPr/>
        </p:nvSpPr>
        <p:spPr>
          <a:xfrm>
            <a:off x="5207987" y="3082340"/>
            <a:ext cx="67003" cy="130033"/>
          </a:xfrm>
          <a:custGeom>
            <a:avLst/>
            <a:gdLst/>
            <a:ahLst/>
            <a:cxnLst/>
            <a:rect l="l" t="t" r="r" b="b"/>
            <a:pathLst>
              <a:path w="1231" h="2389" extrusionOk="0">
                <a:moveTo>
                  <a:pt x="1" y="0"/>
                </a:moveTo>
                <a:lnTo>
                  <a:pt x="1" y="2388"/>
                </a:lnTo>
                <a:lnTo>
                  <a:pt x="1231" y="2388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14"/>
          <p:cNvSpPr/>
          <p:nvPr/>
        </p:nvSpPr>
        <p:spPr>
          <a:xfrm>
            <a:off x="5201237" y="3140634"/>
            <a:ext cx="80556" cy="13335"/>
          </a:xfrm>
          <a:custGeom>
            <a:avLst/>
            <a:gdLst/>
            <a:ahLst/>
            <a:cxnLst/>
            <a:rect l="l" t="t" r="r" b="b"/>
            <a:pathLst>
              <a:path w="1480" h="245" extrusionOk="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14"/>
          <p:cNvSpPr/>
          <p:nvPr/>
        </p:nvSpPr>
        <p:spPr>
          <a:xfrm>
            <a:off x="5336060" y="3067099"/>
            <a:ext cx="92259" cy="160514"/>
          </a:xfrm>
          <a:custGeom>
            <a:avLst/>
            <a:gdLst/>
            <a:ahLst/>
            <a:cxnLst/>
            <a:rect l="l" t="t" r="r" b="b"/>
            <a:pathLst>
              <a:path w="1695" h="2949" extrusionOk="0">
                <a:moveTo>
                  <a:pt x="0" y="0"/>
                </a:moveTo>
                <a:lnTo>
                  <a:pt x="0" y="2949"/>
                </a:lnTo>
                <a:lnTo>
                  <a:pt x="1694" y="2949"/>
                </a:lnTo>
                <a:lnTo>
                  <a:pt x="1694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14"/>
          <p:cNvSpPr/>
          <p:nvPr/>
        </p:nvSpPr>
        <p:spPr>
          <a:xfrm>
            <a:off x="5348633" y="3082340"/>
            <a:ext cx="67003" cy="130033"/>
          </a:xfrm>
          <a:custGeom>
            <a:avLst/>
            <a:gdLst/>
            <a:ahLst/>
            <a:cxnLst/>
            <a:rect l="l" t="t" r="r" b="b"/>
            <a:pathLst>
              <a:path w="1231" h="2389" extrusionOk="0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14"/>
          <p:cNvSpPr/>
          <p:nvPr/>
        </p:nvSpPr>
        <p:spPr>
          <a:xfrm>
            <a:off x="5341884" y="3140634"/>
            <a:ext cx="80502" cy="13335"/>
          </a:xfrm>
          <a:custGeom>
            <a:avLst/>
            <a:gdLst/>
            <a:ahLst/>
            <a:cxnLst/>
            <a:rect l="l" t="t" r="r" b="b"/>
            <a:pathLst>
              <a:path w="1479" h="245" extrusionOk="0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14"/>
          <p:cNvSpPr/>
          <p:nvPr/>
        </p:nvSpPr>
        <p:spPr>
          <a:xfrm>
            <a:off x="5003875" y="2527155"/>
            <a:ext cx="506907" cy="29120"/>
          </a:xfrm>
          <a:custGeom>
            <a:avLst/>
            <a:gdLst/>
            <a:ahLst/>
            <a:cxnLst/>
            <a:rect l="l" t="t" r="r" b="b"/>
            <a:pathLst>
              <a:path w="9313" h="535" extrusionOk="0">
                <a:moveTo>
                  <a:pt x="1" y="0"/>
                </a:moveTo>
                <a:lnTo>
                  <a:pt x="1" y="534"/>
                </a:lnTo>
                <a:lnTo>
                  <a:pt x="9313" y="534"/>
                </a:lnTo>
                <a:lnTo>
                  <a:pt x="931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4"/>
          <p:cNvSpPr/>
          <p:nvPr/>
        </p:nvSpPr>
        <p:spPr>
          <a:xfrm>
            <a:off x="5003875" y="3308441"/>
            <a:ext cx="475609" cy="107880"/>
          </a:xfrm>
          <a:custGeom>
            <a:avLst/>
            <a:gdLst/>
            <a:ahLst/>
            <a:cxnLst/>
            <a:rect l="l" t="t" r="r" b="b"/>
            <a:pathLst>
              <a:path w="8738" h="1982" extrusionOk="0">
                <a:moveTo>
                  <a:pt x="1" y="1"/>
                </a:moveTo>
                <a:lnTo>
                  <a:pt x="1" y="1981"/>
                </a:lnTo>
                <a:lnTo>
                  <a:pt x="8738" y="1981"/>
                </a:lnTo>
                <a:lnTo>
                  <a:pt x="87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4"/>
          <p:cNvSpPr/>
          <p:nvPr/>
        </p:nvSpPr>
        <p:spPr>
          <a:xfrm>
            <a:off x="5067394" y="2607493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14"/>
          <p:cNvSpPr/>
          <p:nvPr/>
        </p:nvSpPr>
        <p:spPr>
          <a:xfrm>
            <a:off x="5207987" y="2607493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1" y="1"/>
                </a:moveTo>
                <a:lnTo>
                  <a:pt x="1" y="1074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14"/>
          <p:cNvSpPr/>
          <p:nvPr/>
        </p:nvSpPr>
        <p:spPr>
          <a:xfrm>
            <a:off x="5348633" y="2607493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14"/>
          <p:cNvSpPr/>
          <p:nvPr/>
        </p:nvSpPr>
        <p:spPr>
          <a:xfrm>
            <a:off x="5067394" y="2679123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14"/>
          <p:cNvSpPr/>
          <p:nvPr/>
        </p:nvSpPr>
        <p:spPr>
          <a:xfrm>
            <a:off x="5207987" y="2679123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14"/>
          <p:cNvSpPr/>
          <p:nvPr/>
        </p:nvSpPr>
        <p:spPr>
          <a:xfrm>
            <a:off x="5348633" y="2679123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14"/>
          <p:cNvSpPr/>
          <p:nvPr/>
        </p:nvSpPr>
        <p:spPr>
          <a:xfrm>
            <a:off x="5067394" y="2845025"/>
            <a:ext cx="67058" cy="58349"/>
          </a:xfrm>
          <a:custGeom>
            <a:avLst/>
            <a:gdLst/>
            <a:ahLst/>
            <a:cxnLst/>
            <a:rect l="l" t="t" r="r" b="b"/>
            <a:pathLst>
              <a:path w="1232" h="1072" extrusionOk="0">
                <a:moveTo>
                  <a:pt x="0" y="1"/>
                </a:moveTo>
                <a:lnTo>
                  <a:pt x="0" y="1072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14"/>
          <p:cNvSpPr/>
          <p:nvPr/>
        </p:nvSpPr>
        <p:spPr>
          <a:xfrm>
            <a:off x="5207987" y="2845025"/>
            <a:ext cx="67058" cy="58349"/>
          </a:xfrm>
          <a:custGeom>
            <a:avLst/>
            <a:gdLst/>
            <a:ahLst/>
            <a:cxnLst/>
            <a:rect l="l" t="t" r="r" b="b"/>
            <a:pathLst>
              <a:path w="1232" h="1072" extrusionOk="0">
                <a:moveTo>
                  <a:pt x="1" y="1"/>
                </a:moveTo>
                <a:lnTo>
                  <a:pt x="1" y="1072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14"/>
          <p:cNvSpPr/>
          <p:nvPr/>
        </p:nvSpPr>
        <p:spPr>
          <a:xfrm>
            <a:off x="5348633" y="2845025"/>
            <a:ext cx="67058" cy="58349"/>
          </a:xfrm>
          <a:custGeom>
            <a:avLst/>
            <a:gdLst/>
            <a:ahLst/>
            <a:cxnLst/>
            <a:rect l="l" t="t" r="r" b="b"/>
            <a:pathLst>
              <a:path w="1232" h="1072" extrusionOk="0">
                <a:moveTo>
                  <a:pt x="0" y="1"/>
                </a:moveTo>
                <a:lnTo>
                  <a:pt x="0" y="1072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4"/>
          <p:cNvSpPr/>
          <p:nvPr/>
        </p:nvSpPr>
        <p:spPr>
          <a:xfrm>
            <a:off x="5067394" y="2916655"/>
            <a:ext cx="67058" cy="58403"/>
          </a:xfrm>
          <a:custGeom>
            <a:avLst/>
            <a:gdLst/>
            <a:ahLst/>
            <a:cxnLst/>
            <a:rect l="l" t="t" r="r" b="b"/>
            <a:pathLst>
              <a:path w="1232" h="1073" extrusionOk="0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4"/>
          <p:cNvSpPr/>
          <p:nvPr/>
        </p:nvSpPr>
        <p:spPr>
          <a:xfrm>
            <a:off x="5207987" y="2916655"/>
            <a:ext cx="67058" cy="58403"/>
          </a:xfrm>
          <a:custGeom>
            <a:avLst/>
            <a:gdLst/>
            <a:ahLst/>
            <a:cxnLst/>
            <a:rect l="l" t="t" r="r" b="b"/>
            <a:pathLst>
              <a:path w="1232" h="1073" extrusionOk="0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4"/>
          <p:cNvSpPr/>
          <p:nvPr/>
        </p:nvSpPr>
        <p:spPr>
          <a:xfrm>
            <a:off x="5348633" y="2916655"/>
            <a:ext cx="67058" cy="58403"/>
          </a:xfrm>
          <a:custGeom>
            <a:avLst/>
            <a:gdLst/>
            <a:ahLst/>
            <a:cxnLst/>
            <a:rect l="l" t="t" r="r" b="b"/>
            <a:pathLst>
              <a:path w="1232" h="1073" extrusionOk="0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4"/>
          <p:cNvSpPr/>
          <p:nvPr/>
        </p:nvSpPr>
        <p:spPr>
          <a:xfrm>
            <a:off x="5067394" y="3082340"/>
            <a:ext cx="67058" cy="58403"/>
          </a:xfrm>
          <a:custGeom>
            <a:avLst/>
            <a:gdLst/>
            <a:ahLst/>
            <a:cxnLst/>
            <a:rect l="l" t="t" r="r" b="b"/>
            <a:pathLst>
              <a:path w="1232" h="1073" extrusionOk="0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4"/>
          <p:cNvSpPr/>
          <p:nvPr/>
        </p:nvSpPr>
        <p:spPr>
          <a:xfrm>
            <a:off x="5207987" y="3082340"/>
            <a:ext cx="67058" cy="58403"/>
          </a:xfrm>
          <a:custGeom>
            <a:avLst/>
            <a:gdLst/>
            <a:ahLst/>
            <a:cxnLst/>
            <a:rect l="l" t="t" r="r" b="b"/>
            <a:pathLst>
              <a:path w="1232" h="1073" extrusionOk="0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4"/>
          <p:cNvSpPr/>
          <p:nvPr/>
        </p:nvSpPr>
        <p:spPr>
          <a:xfrm>
            <a:off x="5348633" y="3082340"/>
            <a:ext cx="67058" cy="58403"/>
          </a:xfrm>
          <a:custGeom>
            <a:avLst/>
            <a:gdLst/>
            <a:ahLst/>
            <a:cxnLst/>
            <a:rect l="l" t="t" r="r" b="b"/>
            <a:pathLst>
              <a:path w="1232" h="1073" extrusionOk="0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4"/>
          <p:cNvSpPr/>
          <p:nvPr/>
        </p:nvSpPr>
        <p:spPr>
          <a:xfrm>
            <a:off x="5067394" y="3153969"/>
            <a:ext cx="67058" cy="58403"/>
          </a:xfrm>
          <a:custGeom>
            <a:avLst/>
            <a:gdLst/>
            <a:ahLst/>
            <a:cxnLst/>
            <a:rect l="l" t="t" r="r" b="b"/>
            <a:pathLst>
              <a:path w="1232" h="1073" extrusionOk="0">
                <a:moveTo>
                  <a:pt x="0" y="0"/>
                </a:moveTo>
                <a:lnTo>
                  <a:pt x="0" y="1072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4"/>
          <p:cNvSpPr/>
          <p:nvPr/>
        </p:nvSpPr>
        <p:spPr>
          <a:xfrm>
            <a:off x="5207987" y="3153969"/>
            <a:ext cx="67058" cy="58403"/>
          </a:xfrm>
          <a:custGeom>
            <a:avLst/>
            <a:gdLst/>
            <a:ahLst/>
            <a:cxnLst/>
            <a:rect l="l" t="t" r="r" b="b"/>
            <a:pathLst>
              <a:path w="1232" h="1073" extrusionOk="0">
                <a:moveTo>
                  <a:pt x="1" y="0"/>
                </a:moveTo>
                <a:lnTo>
                  <a:pt x="1" y="1072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4"/>
          <p:cNvSpPr/>
          <p:nvPr/>
        </p:nvSpPr>
        <p:spPr>
          <a:xfrm>
            <a:off x="5348633" y="3153969"/>
            <a:ext cx="67058" cy="58403"/>
          </a:xfrm>
          <a:custGeom>
            <a:avLst/>
            <a:gdLst/>
            <a:ahLst/>
            <a:cxnLst/>
            <a:rect l="l" t="t" r="r" b="b"/>
            <a:pathLst>
              <a:path w="1232" h="1073" extrusionOk="0">
                <a:moveTo>
                  <a:pt x="0" y="0"/>
                </a:moveTo>
                <a:lnTo>
                  <a:pt x="0" y="1072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4"/>
          <p:cNvSpPr/>
          <p:nvPr/>
        </p:nvSpPr>
        <p:spPr>
          <a:xfrm>
            <a:off x="3626365" y="2454328"/>
            <a:ext cx="532108" cy="72718"/>
          </a:xfrm>
          <a:custGeom>
            <a:avLst/>
            <a:gdLst/>
            <a:ahLst/>
            <a:cxnLst/>
            <a:rect l="l" t="t" r="r" b="b"/>
            <a:pathLst>
              <a:path w="9776" h="1336" extrusionOk="0">
                <a:moveTo>
                  <a:pt x="0" y="1"/>
                </a:moveTo>
                <a:lnTo>
                  <a:pt x="0" y="1335"/>
                </a:lnTo>
                <a:lnTo>
                  <a:pt x="9776" y="1335"/>
                </a:lnTo>
                <a:lnTo>
                  <a:pt x="97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4"/>
          <p:cNvSpPr/>
          <p:nvPr/>
        </p:nvSpPr>
        <p:spPr>
          <a:xfrm>
            <a:off x="3683244" y="2526937"/>
            <a:ext cx="475228" cy="889114"/>
          </a:xfrm>
          <a:custGeom>
            <a:avLst/>
            <a:gdLst/>
            <a:ahLst/>
            <a:cxnLst/>
            <a:rect l="l" t="t" r="r" b="b"/>
            <a:pathLst>
              <a:path w="8731" h="16335" extrusionOk="0">
                <a:moveTo>
                  <a:pt x="1" y="0"/>
                </a:moveTo>
                <a:lnTo>
                  <a:pt x="1" y="16334"/>
                </a:lnTo>
                <a:lnTo>
                  <a:pt x="8731" y="16334"/>
                </a:lnTo>
                <a:lnTo>
                  <a:pt x="873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4"/>
          <p:cNvSpPr/>
          <p:nvPr/>
        </p:nvSpPr>
        <p:spPr>
          <a:xfrm>
            <a:off x="3734136" y="2592307"/>
            <a:ext cx="92259" cy="160569"/>
          </a:xfrm>
          <a:custGeom>
            <a:avLst/>
            <a:gdLst/>
            <a:ahLst/>
            <a:cxnLst/>
            <a:rect l="l" t="t" r="r" b="b"/>
            <a:pathLst>
              <a:path w="1695" h="2950" extrusionOk="0">
                <a:moveTo>
                  <a:pt x="0" y="0"/>
                </a:moveTo>
                <a:lnTo>
                  <a:pt x="0" y="2949"/>
                </a:lnTo>
                <a:lnTo>
                  <a:pt x="1694" y="2949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14"/>
          <p:cNvSpPr/>
          <p:nvPr/>
        </p:nvSpPr>
        <p:spPr>
          <a:xfrm>
            <a:off x="3746710" y="2607493"/>
            <a:ext cx="67058" cy="129979"/>
          </a:xfrm>
          <a:custGeom>
            <a:avLst/>
            <a:gdLst/>
            <a:ahLst/>
            <a:cxnLst/>
            <a:rect l="l" t="t" r="r" b="b"/>
            <a:pathLst>
              <a:path w="1232" h="2388" extrusionOk="0">
                <a:moveTo>
                  <a:pt x="0" y="1"/>
                </a:moveTo>
                <a:lnTo>
                  <a:pt x="0" y="2388"/>
                </a:lnTo>
                <a:lnTo>
                  <a:pt x="1231" y="2388"/>
                </a:lnTo>
                <a:lnTo>
                  <a:pt x="12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14"/>
          <p:cNvSpPr/>
          <p:nvPr/>
        </p:nvSpPr>
        <p:spPr>
          <a:xfrm>
            <a:off x="3739960" y="2665842"/>
            <a:ext cx="80502" cy="13335"/>
          </a:xfrm>
          <a:custGeom>
            <a:avLst/>
            <a:gdLst/>
            <a:ahLst/>
            <a:cxnLst/>
            <a:rect l="l" t="t" r="r" b="b"/>
            <a:pathLst>
              <a:path w="1479" h="245" extrusionOk="0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4"/>
          <p:cNvSpPr/>
          <p:nvPr/>
        </p:nvSpPr>
        <p:spPr>
          <a:xfrm>
            <a:off x="3874728" y="2592307"/>
            <a:ext cx="92313" cy="160569"/>
          </a:xfrm>
          <a:custGeom>
            <a:avLst/>
            <a:gdLst/>
            <a:ahLst/>
            <a:cxnLst/>
            <a:rect l="l" t="t" r="r" b="b"/>
            <a:pathLst>
              <a:path w="1696" h="2950" extrusionOk="0">
                <a:moveTo>
                  <a:pt x="1" y="0"/>
                </a:moveTo>
                <a:lnTo>
                  <a:pt x="1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14"/>
          <p:cNvSpPr/>
          <p:nvPr/>
        </p:nvSpPr>
        <p:spPr>
          <a:xfrm>
            <a:off x="3887302" y="2607493"/>
            <a:ext cx="67058" cy="129979"/>
          </a:xfrm>
          <a:custGeom>
            <a:avLst/>
            <a:gdLst/>
            <a:ahLst/>
            <a:cxnLst/>
            <a:rect l="l" t="t" r="r" b="b"/>
            <a:pathLst>
              <a:path w="1232" h="2388" extrusionOk="0">
                <a:moveTo>
                  <a:pt x="1" y="1"/>
                </a:moveTo>
                <a:lnTo>
                  <a:pt x="1" y="2388"/>
                </a:lnTo>
                <a:lnTo>
                  <a:pt x="1232" y="2388"/>
                </a:lnTo>
                <a:lnTo>
                  <a:pt x="12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14"/>
          <p:cNvSpPr/>
          <p:nvPr/>
        </p:nvSpPr>
        <p:spPr>
          <a:xfrm>
            <a:off x="3880607" y="2665842"/>
            <a:ext cx="80502" cy="13335"/>
          </a:xfrm>
          <a:custGeom>
            <a:avLst/>
            <a:gdLst/>
            <a:ahLst/>
            <a:cxnLst/>
            <a:rect l="l" t="t" r="r" b="b"/>
            <a:pathLst>
              <a:path w="1479" h="245" extrusionOk="0">
                <a:moveTo>
                  <a:pt x="0" y="1"/>
                </a:moveTo>
                <a:lnTo>
                  <a:pt x="0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14"/>
          <p:cNvSpPr/>
          <p:nvPr/>
        </p:nvSpPr>
        <p:spPr>
          <a:xfrm>
            <a:off x="4015375" y="2592307"/>
            <a:ext cx="92259" cy="160569"/>
          </a:xfrm>
          <a:custGeom>
            <a:avLst/>
            <a:gdLst/>
            <a:ahLst/>
            <a:cxnLst/>
            <a:rect l="l" t="t" r="r" b="b"/>
            <a:pathLst>
              <a:path w="1695" h="2950" extrusionOk="0">
                <a:moveTo>
                  <a:pt x="0" y="0"/>
                </a:moveTo>
                <a:lnTo>
                  <a:pt x="0" y="2949"/>
                </a:lnTo>
                <a:lnTo>
                  <a:pt x="1695" y="2949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4"/>
          <p:cNvSpPr/>
          <p:nvPr/>
        </p:nvSpPr>
        <p:spPr>
          <a:xfrm>
            <a:off x="4028057" y="2607493"/>
            <a:ext cx="67003" cy="129979"/>
          </a:xfrm>
          <a:custGeom>
            <a:avLst/>
            <a:gdLst/>
            <a:ahLst/>
            <a:cxnLst/>
            <a:rect l="l" t="t" r="r" b="b"/>
            <a:pathLst>
              <a:path w="1231" h="2388" extrusionOk="0">
                <a:moveTo>
                  <a:pt x="0" y="1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14"/>
          <p:cNvSpPr/>
          <p:nvPr/>
        </p:nvSpPr>
        <p:spPr>
          <a:xfrm>
            <a:off x="4021253" y="2665842"/>
            <a:ext cx="80556" cy="13335"/>
          </a:xfrm>
          <a:custGeom>
            <a:avLst/>
            <a:gdLst/>
            <a:ahLst/>
            <a:cxnLst/>
            <a:rect l="l" t="t" r="r" b="b"/>
            <a:pathLst>
              <a:path w="1480" h="245" extrusionOk="0">
                <a:moveTo>
                  <a:pt x="1" y="1"/>
                </a:moveTo>
                <a:lnTo>
                  <a:pt x="1" y="244"/>
                </a:lnTo>
                <a:lnTo>
                  <a:pt x="1479" y="244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4"/>
          <p:cNvSpPr/>
          <p:nvPr/>
        </p:nvSpPr>
        <p:spPr>
          <a:xfrm>
            <a:off x="3734136" y="2829676"/>
            <a:ext cx="92259" cy="160460"/>
          </a:xfrm>
          <a:custGeom>
            <a:avLst/>
            <a:gdLst/>
            <a:ahLst/>
            <a:cxnLst/>
            <a:rect l="l" t="t" r="r" b="b"/>
            <a:pathLst>
              <a:path w="1695" h="2948" extrusionOk="0">
                <a:moveTo>
                  <a:pt x="0" y="0"/>
                </a:moveTo>
                <a:lnTo>
                  <a:pt x="0" y="2948"/>
                </a:lnTo>
                <a:lnTo>
                  <a:pt x="1694" y="2948"/>
                </a:lnTo>
                <a:lnTo>
                  <a:pt x="169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14"/>
          <p:cNvSpPr/>
          <p:nvPr/>
        </p:nvSpPr>
        <p:spPr>
          <a:xfrm>
            <a:off x="3746710" y="2844808"/>
            <a:ext cx="67058" cy="130033"/>
          </a:xfrm>
          <a:custGeom>
            <a:avLst/>
            <a:gdLst/>
            <a:ahLst/>
            <a:cxnLst/>
            <a:rect l="l" t="t" r="r" b="b"/>
            <a:pathLst>
              <a:path w="1232" h="2389" extrusionOk="0">
                <a:moveTo>
                  <a:pt x="0" y="0"/>
                </a:moveTo>
                <a:lnTo>
                  <a:pt x="0" y="2389"/>
                </a:lnTo>
                <a:lnTo>
                  <a:pt x="1231" y="2389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4"/>
          <p:cNvSpPr/>
          <p:nvPr/>
        </p:nvSpPr>
        <p:spPr>
          <a:xfrm>
            <a:off x="3739960" y="2903211"/>
            <a:ext cx="80502" cy="13281"/>
          </a:xfrm>
          <a:custGeom>
            <a:avLst/>
            <a:gdLst/>
            <a:ahLst/>
            <a:cxnLst/>
            <a:rect l="l" t="t" r="r" b="b"/>
            <a:pathLst>
              <a:path w="1479" h="244" extrusionOk="0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14"/>
          <p:cNvSpPr/>
          <p:nvPr/>
        </p:nvSpPr>
        <p:spPr>
          <a:xfrm>
            <a:off x="3874728" y="2829676"/>
            <a:ext cx="92313" cy="160460"/>
          </a:xfrm>
          <a:custGeom>
            <a:avLst/>
            <a:gdLst/>
            <a:ahLst/>
            <a:cxnLst/>
            <a:rect l="l" t="t" r="r" b="b"/>
            <a:pathLst>
              <a:path w="1696" h="2948" extrusionOk="0">
                <a:moveTo>
                  <a:pt x="1" y="0"/>
                </a:moveTo>
                <a:lnTo>
                  <a:pt x="1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14"/>
          <p:cNvSpPr/>
          <p:nvPr/>
        </p:nvSpPr>
        <p:spPr>
          <a:xfrm>
            <a:off x="3887302" y="2844808"/>
            <a:ext cx="67058" cy="130033"/>
          </a:xfrm>
          <a:custGeom>
            <a:avLst/>
            <a:gdLst/>
            <a:ahLst/>
            <a:cxnLst/>
            <a:rect l="l" t="t" r="r" b="b"/>
            <a:pathLst>
              <a:path w="1232" h="2389" extrusionOk="0">
                <a:moveTo>
                  <a:pt x="1" y="0"/>
                </a:moveTo>
                <a:lnTo>
                  <a:pt x="1" y="2389"/>
                </a:lnTo>
                <a:lnTo>
                  <a:pt x="1232" y="2389"/>
                </a:lnTo>
                <a:lnTo>
                  <a:pt x="123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14"/>
          <p:cNvSpPr/>
          <p:nvPr/>
        </p:nvSpPr>
        <p:spPr>
          <a:xfrm>
            <a:off x="3880607" y="2903211"/>
            <a:ext cx="80502" cy="13281"/>
          </a:xfrm>
          <a:custGeom>
            <a:avLst/>
            <a:gdLst/>
            <a:ahLst/>
            <a:cxnLst/>
            <a:rect l="l" t="t" r="r" b="b"/>
            <a:pathLst>
              <a:path w="1479" h="244" extrusionOk="0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14"/>
          <p:cNvSpPr/>
          <p:nvPr/>
        </p:nvSpPr>
        <p:spPr>
          <a:xfrm>
            <a:off x="4015375" y="2829676"/>
            <a:ext cx="92259" cy="160460"/>
          </a:xfrm>
          <a:custGeom>
            <a:avLst/>
            <a:gdLst/>
            <a:ahLst/>
            <a:cxnLst/>
            <a:rect l="l" t="t" r="r" b="b"/>
            <a:pathLst>
              <a:path w="1695" h="2948" extrusionOk="0">
                <a:moveTo>
                  <a:pt x="0" y="0"/>
                </a:moveTo>
                <a:lnTo>
                  <a:pt x="0" y="2948"/>
                </a:lnTo>
                <a:lnTo>
                  <a:pt x="1695" y="2948"/>
                </a:lnTo>
                <a:lnTo>
                  <a:pt x="169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14"/>
          <p:cNvSpPr/>
          <p:nvPr/>
        </p:nvSpPr>
        <p:spPr>
          <a:xfrm>
            <a:off x="4028057" y="2844808"/>
            <a:ext cx="67003" cy="130033"/>
          </a:xfrm>
          <a:custGeom>
            <a:avLst/>
            <a:gdLst/>
            <a:ahLst/>
            <a:cxnLst/>
            <a:rect l="l" t="t" r="r" b="b"/>
            <a:pathLst>
              <a:path w="1231" h="2389" extrusionOk="0">
                <a:moveTo>
                  <a:pt x="0" y="0"/>
                </a:moveTo>
                <a:lnTo>
                  <a:pt x="0" y="2389"/>
                </a:lnTo>
                <a:lnTo>
                  <a:pt x="1230" y="2389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14"/>
          <p:cNvSpPr/>
          <p:nvPr/>
        </p:nvSpPr>
        <p:spPr>
          <a:xfrm>
            <a:off x="4021253" y="2903211"/>
            <a:ext cx="80556" cy="13281"/>
          </a:xfrm>
          <a:custGeom>
            <a:avLst/>
            <a:gdLst/>
            <a:ahLst/>
            <a:cxnLst/>
            <a:rect l="l" t="t" r="r" b="b"/>
            <a:pathLst>
              <a:path w="1480" h="244" extrusionOk="0">
                <a:moveTo>
                  <a:pt x="1" y="1"/>
                </a:moveTo>
                <a:lnTo>
                  <a:pt x="1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14"/>
          <p:cNvSpPr/>
          <p:nvPr/>
        </p:nvSpPr>
        <p:spPr>
          <a:xfrm>
            <a:off x="3734136" y="3066827"/>
            <a:ext cx="92259" cy="160569"/>
          </a:xfrm>
          <a:custGeom>
            <a:avLst/>
            <a:gdLst/>
            <a:ahLst/>
            <a:cxnLst/>
            <a:rect l="l" t="t" r="r" b="b"/>
            <a:pathLst>
              <a:path w="1695" h="2950" extrusionOk="0">
                <a:moveTo>
                  <a:pt x="0" y="1"/>
                </a:moveTo>
                <a:lnTo>
                  <a:pt x="0" y="2950"/>
                </a:lnTo>
                <a:lnTo>
                  <a:pt x="1694" y="2950"/>
                </a:lnTo>
                <a:lnTo>
                  <a:pt x="16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4"/>
          <p:cNvSpPr/>
          <p:nvPr/>
        </p:nvSpPr>
        <p:spPr>
          <a:xfrm>
            <a:off x="3746710" y="3082122"/>
            <a:ext cx="67058" cy="130033"/>
          </a:xfrm>
          <a:custGeom>
            <a:avLst/>
            <a:gdLst/>
            <a:ahLst/>
            <a:cxnLst/>
            <a:rect l="l" t="t" r="r" b="b"/>
            <a:pathLst>
              <a:path w="1232" h="2389" extrusionOk="0">
                <a:moveTo>
                  <a:pt x="0" y="0"/>
                </a:moveTo>
                <a:lnTo>
                  <a:pt x="0" y="2388"/>
                </a:lnTo>
                <a:lnTo>
                  <a:pt x="1231" y="2388"/>
                </a:lnTo>
                <a:lnTo>
                  <a:pt x="123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14"/>
          <p:cNvSpPr/>
          <p:nvPr/>
        </p:nvSpPr>
        <p:spPr>
          <a:xfrm>
            <a:off x="3739960" y="3140471"/>
            <a:ext cx="80502" cy="13281"/>
          </a:xfrm>
          <a:custGeom>
            <a:avLst/>
            <a:gdLst/>
            <a:ahLst/>
            <a:cxnLst/>
            <a:rect l="l" t="t" r="r" b="b"/>
            <a:pathLst>
              <a:path w="1479" h="244" extrusionOk="0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14"/>
          <p:cNvSpPr/>
          <p:nvPr/>
        </p:nvSpPr>
        <p:spPr>
          <a:xfrm>
            <a:off x="3874728" y="3066827"/>
            <a:ext cx="92313" cy="160569"/>
          </a:xfrm>
          <a:custGeom>
            <a:avLst/>
            <a:gdLst/>
            <a:ahLst/>
            <a:cxnLst/>
            <a:rect l="l" t="t" r="r" b="b"/>
            <a:pathLst>
              <a:path w="1696" h="2950" extrusionOk="0">
                <a:moveTo>
                  <a:pt x="1" y="1"/>
                </a:moveTo>
                <a:lnTo>
                  <a:pt x="1" y="2950"/>
                </a:lnTo>
                <a:lnTo>
                  <a:pt x="1695" y="2950"/>
                </a:lnTo>
                <a:lnTo>
                  <a:pt x="16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14"/>
          <p:cNvSpPr/>
          <p:nvPr/>
        </p:nvSpPr>
        <p:spPr>
          <a:xfrm>
            <a:off x="3887302" y="3082122"/>
            <a:ext cx="67058" cy="130033"/>
          </a:xfrm>
          <a:custGeom>
            <a:avLst/>
            <a:gdLst/>
            <a:ahLst/>
            <a:cxnLst/>
            <a:rect l="l" t="t" r="r" b="b"/>
            <a:pathLst>
              <a:path w="1232" h="2389" extrusionOk="0">
                <a:moveTo>
                  <a:pt x="1" y="0"/>
                </a:moveTo>
                <a:lnTo>
                  <a:pt x="1" y="2388"/>
                </a:lnTo>
                <a:lnTo>
                  <a:pt x="1232" y="2388"/>
                </a:lnTo>
                <a:lnTo>
                  <a:pt x="123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14"/>
          <p:cNvSpPr/>
          <p:nvPr/>
        </p:nvSpPr>
        <p:spPr>
          <a:xfrm>
            <a:off x="3880607" y="3140471"/>
            <a:ext cx="80502" cy="13281"/>
          </a:xfrm>
          <a:custGeom>
            <a:avLst/>
            <a:gdLst/>
            <a:ahLst/>
            <a:cxnLst/>
            <a:rect l="l" t="t" r="r" b="b"/>
            <a:pathLst>
              <a:path w="1479" h="244" extrusionOk="0">
                <a:moveTo>
                  <a:pt x="0" y="1"/>
                </a:moveTo>
                <a:lnTo>
                  <a:pt x="0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14"/>
          <p:cNvSpPr/>
          <p:nvPr/>
        </p:nvSpPr>
        <p:spPr>
          <a:xfrm>
            <a:off x="4015375" y="3066827"/>
            <a:ext cx="92259" cy="160569"/>
          </a:xfrm>
          <a:custGeom>
            <a:avLst/>
            <a:gdLst/>
            <a:ahLst/>
            <a:cxnLst/>
            <a:rect l="l" t="t" r="r" b="b"/>
            <a:pathLst>
              <a:path w="1695" h="2950" extrusionOk="0">
                <a:moveTo>
                  <a:pt x="0" y="1"/>
                </a:moveTo>
                <a:lnTo>
                  <a:pt x="0" y="2950"/>
                </a:lnTo>
                <a:lnTo>
                  <a:pt x="1695" y="2950"/>
                </a:lnTo>
                <a:lnTo>
                  <a:pt x="16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4"/>
          <p:cNvSpPr/>
          <p:nvPr/>
        </p:nvSpPr>
        <p:spPr>
          <a:xfrm>
            <a:off x="4028057" y="3082122"/>
            <a:ext cx="67003" cy="130033"/>
          </a:xfrm>
          <a:custGeom>
            <a:avLst/>
            <a:gdLst/>
            <a:ahLst/>
            <a:cxnLst/>
            <a:rect l="l" t="t" r="r" b="b"/>
            <a:pathLst>
              <a:path w="1231" h="2389" extrusionOk="0">
                <a:moveTo>
                  <a:pt x="0" y="0"/>
                </a:moveTo>
                <a:lnTo>
                  <a:pt x="0" y="2388"/>
                </a:lnTo>
                <a:lnTo>
                  <a:pt x="1230" y="2388"/>
                </a:lnTo>
                <a:lnTo>
                  <a:pt x="12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14"/>
          <p:cNvSpPr/>
          <p:nvPr/>
        </p:nvSpPr>
        <p:spPr>
          <a:xfrm>
            <a:off x="4021253" y="3140471"/>
            <a:ext cx="80556" cy="13281"/>
          </a:xfrm>
          <a:custGeom>
            <a:avLst/>
            <a:gdLst/>
            <a:ahLst/>
            <a:cxnLst/>
            <a:rect l="l" t="t" r="r" b="b"/>
            <a:pathLst>
              <a:path w="1480" h="244" extrusionOk="0">
                <a:moveTo>
                  <a:pt x="1" y="1"/>
                </a:moveTo>
                <a:lnTo>
                  <a:pt x="1" y="243"/>
                </a:lnTo>
                <a:lnTo>
                  <a:pt x="1479" y="243"/>
                </a:lnTo>
                <a:lnTo>
                  <a:pt x="1479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14"/>
          <p:cNvSpPr/>
          <p:nvPr/>
        </p:nvSpPr>
        <p:spPr>
          <a:xfrm>
            <a:off x="3683244" y="3308224"/>
            <a:ext cx="475228" cy="107935"/>
          </a:xfrm>
          <a:custGeom>
            <a:avLst/>
            <a:gdLst/>
            <a:ahLst/>
            <a:cxnLst/>
            <a:rect l="l" t="t" r="r" b="b"/>
            <a:pathLst>
              <a:path w="8731" h="1983" extrusionOk="0">
                <a:moveTo>
                  <a:pt x="1" y="0"/>
                </a:moveTo>
                <a:lnTo>
                  <a:pt x="1" y="1982"/>
                </a:lnTo>
                <a:lnTo>
                  <a:pt x="8731" y="1982"/>
                </a:lnTo>
                <a:lnTo>
                  <a:pt x="87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14"/>
          <p:cNvSpPr/>
          <p:nvPr/>
        </p:nvSpPr>
        <p:spPr>
          <a:xfrm>
            <a:off x="3651512" y="2526937"/>
            <a:ext cx="506961" cy="29120"/>
          </a:xfrm>
          <a:custGeom>
            <a:avLst/>
            <a:gdLst/>
            <a:ahLst/>
            <a:cxnLst/>
            <a:rect l="l" t="t" r="r" b="b"/>
            <a:pathLst>
              <a:path w="9314" h="535" extrusionOk="0">
                <a:moveTo>
                  <a:pt x="1" y="0"/>
                </a:moveTo>
                <a:lnTo>
                  <a:pt x="1" y="534"/>
                </a:lnTo>
                <a:lnTo>
                  <a:pt x="9314" y="534"/>
                </a:lnTo>
                <a:lnTo>
                  <a:pt x="93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14"/>
          <p:cNvSpPr/>
          <p:nvPr/>
        </p:nvSpPr>
        <p:spPr>
          <a:xfrm>
            <a:off x="3746710" y="2607493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0" y="1"/>
                </a:moveTo>
                <a:lnTo>
                  <a:pt x="0" y="1074"/>
                </a:lnTo>
                <a:lnTo>
                  <a:pt x="1231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14"/>
          <p:cNvSpPr/>
          <p:nvPr/>
        </p:nvSpPr>
        <p:spPr>
          <a:xfrm>
            <a:off x="3887302" y="2607493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1" y="1"/>
                </a:moveTo>
                <a:lnTo>
                  <a:pt x="1" y="1074"/>
                </a:lnTo>
                <a:lnTo>
                  <a:pt x="1232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14"/>
          <p:cNvSpPr/>
          <p:nvPr/>
        </p:nvSpPr>
        <p:spPr>
          <a:xfrm>
            <a:off x="4028057" y="2607493"/>
            <a:ext cx="67003" cy="58458"/>
          </a:xfrm>
          <a:custGeom>
            <a:avLst/>
            <a:gdLst/>
            <a:ahLst/>
            <a:cxnLst/>
            <a:rect l="l" t="t" r="r" b="b"/>
            <a:pathLst>
              <a:path w="1231" h="1074" extrusionOk="0">
                <a:moveTo>
                  <a:pt x="0" y="1"/>
                </a:moveTo>
                <a:lnTo>
                  <a:pt x="0" y="1074"/>
                </a:lnTo>
                <a:lnTo>
                  <a:pt x="1230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14"/>
          <p:cNvSpPr/>
          <p:nvPr/>
        </p:nvSpPr>
        <p:spPr>
          <a:xfrm>
            <a:off x="3746710" y="2679123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14"/>
          <p:cNvSpPr/>
          <p:nvPr/>
        </p:nvSpPr>
        <p:spPr>
          <a:xfrm>
            <a:off x="3887302" y="2679123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4"/>
          <p:cNvSpPr/>
          <p:nvPr/>
        </p:nvSpPr>
        <p:spPr>
          <a:xfrm>
            <a:off x="4028057" y="2679123"/>
            <a:ext cx="67003" cy="58458"/>
          </a:xfrm>
          <a:custGeom>
            <a:avLst/>
            <a:gdLst/>
            <a:ahLst/>
            <a:cxnLst/>
            <a:rect l="l" t="t" r="r" b="b"/>
            <a:pathLst>
              <a:path w="1231" h="1074" extrusionOk="0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14"/>
          <p:cNvSpPr/>
          <p:nvPr/>
        </p:nvSpPr>
        <p:spPr>
          <a:xfrm>
            <a:off x="3746710" y="2844808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4"/>
          <p:cNvSpPr/>
          <p:nvPr/>
        </p:nvSpPr>
        <p:spPr>
          <a:xfrm>
            <a:off x="3887302" y="2844808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4"/>
          <p:cNvSpPr/>
          <p:nvPr/>
        </p:nvSpPr>
        <p:spPr>
          <a:xfrm>
            <a:off x="4028057" y="2844808"/>
            <a:ext cx="67003" cy="58458"/>
          </a:xfrm>
          <a:custGeom>
            <a:avLst/>
            <a:gdLst/>
            <a:ahLst/>
            <a:cxnLst/>
            <a:rect l="l" t="t" r="r" b="b"/>
            <a:pathLst>
              <a:path w="1231" h="1074" extrusionOk="0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14"/>
          <p:cNvSpPr/>
          <p:nvPr/>
        </p:nvSpPr>
        <p:spPr>
          <a:xfrm>
            <a:off x="3746710" y="2916437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0" y="0"/>
                </a:moveTo>
                <a:lnTo>
                  <a:pt x="0" y="1074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14"/>
          <p:cNvSpPr/>
          <p:nvPr/>
        </p:nvSpPr>
        <p:spPr>
          <a:xfrm>
            <a:off x="3887302" y="2916437"/>
            <a:ext cx="67058" cy="58458"/>
          </a:xfrm>
          <a:custGeom>
            <a:avLst/>
            <a:gdLst/>
            <a:ahLst/>
            <a:cxnLst/>
            <a:rect l="l" t="t" r="r" b="b"/>
            <a:pathLst>
              <a:path w="1232" h="1074" extrusionOk="0">
                <a:moveTo>
                  <a:pt x="1" y="0"/>
                </a:moveTo>
                <a:lnTo>
                  <a:pt x="1" y="1074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14"/>
          <p:cNvSpPr/>
          <p:nvPr/>
        </p:nvSpPr>
        <p:spPr>
          <a:xfrm>
            <a:off x="4028057" y="2916437"/>
            <a:ext cx="67003" cy="58458"/>
          </a:xfrm>
          <a:custGeom>
            <a:avLst/>
            <a:gdLst/>
            <a:ahLst/>
            <a:cxnLst/>
            <a:rect l="l" t="t" r="r" b="b"/>
            <a:pathLst>
              <a:path w="1231" h="1074" extrusionOk="0">
                <a:moveTo>
                  <a:pt x="0" y="0"/>
                </a:moveTo>
                <a:lnTo>
                  <a:pt x="0" y="1074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14"/>
          <p:cNvSpPr/>
          <p:nvPr/>
        </p:nvSpPr>
        <p:spPr>
          <a:xfrm>
            <a:off x="3746710" y="3082122"/>
            <a:ext cx="67058" cy="58403"/>
          </a:xfrm>
          <a:custGeom>
            <a:avLst/>
            <a:gdLst/>
            <a:ahLst/>
            <a:cxnLst/>
            <a:rect l="l" t="t" r="r" b="b"/>
            <a:pathLst>
              <a:path w="1232" h="1073" extrusionOk="0">
                <a:moveTo>
                  <a:pt x="0" y="0"/>
                </a:moveTo>
                <a:lnTo>
                  <a:pt x="0" y="1073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14"/>
          <p:cNvSpPr/>
          <p:nvPr/>
        </p:nvSpPr>
        <p:spPr>
          <a:xfrm>
            <a:off x="3887302" y="3082122"/>
            <a:ext cx="67058" cy="58403"/>
          </a:xfrm>
          <a:custGeom>
            <a:avLst/>
            <a:gdLst/>
            <a:ahLst/>
            <a:cxnLst/>
            <a:rect l="l" t="t" r="r" b="b"/>
            <a:pathLst>
              <a:path w="1232" h="1073" extrusionOk="0">
                <a:moveTo>
                  <a:pt x="1" y="0"/>
                </a:moveTo>
                <a:lnTo>
                  <a:pt x="1" y="1073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14"/>
          <p:cNvSpPr/>
          <p:nvPr/>
        </p:nvSpPr>
        <p:spPr>
          <a:xfrm>
            <a:off x="4028057" y="3082122"/>
            <a:ext cx="67003" cy="58403"/>
          </a:xfrm>
          <a:custGeom>
            <a:avLst/>
            <a:gdLst/>
            <a:ahLst/>
            <a:cxnLst/>
            <a:rect l="l" t="t" r="r" b="b"/>
            <a:pathLst>
              <a:path w="1231" h="1073" extrusionOk="0">
                <a:moveTo>
                  <a:pt x="0" y="0"/>
                </a:moveTo>
                <a:lnTo>
                  <a:pt x="0" y="1073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14"/>
          <p:cNvSpPr/>
          <p:nvPr/>
        </p:nvSpPr>
        <p:spPr>
          <a:xfrm>
            <a:off x="3746710" y="3153806"/>
            <a:ext cx="67058" cy="58349"/>
          </a:xfrm>
          <a:custGeom>
            <a:avLst/>
            <a:gdLst/>
            <a:ahLst/>
            <a:cxnLst/>
            <a:rect l="l" t="t" r="r" b="b"/>
            <a:pathLst>
              <a:path w="1232" h="1072" extrusionOk="0">
                <a:moveTo>
                  <a:pt x="0" y="0"/>
                </a:moveTo>
                <a:lnTo>
                  <a:pt x="0" y="1071"/>
                </a:lnTo>
                <a:lnTo>
                  <a:pt x="1231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14"/>
          <p:cNvSpPr/>
          <p:nvPr/>
        </p:nvSpPr>
        <p:spPr>
          <a:xfrm>
            <a:off x="3887302" y="3153806"/>
            <a:ext cx="67058" cy="58349"/>
          </a:xfrm>
          <a:custGeom>
            <a:avLst/>
            <a:gdLst/>
            <a:ahLst/>
            <a:cxnLst/>
            <a:rect l="l" t="t" r="r" b="b"/>
            <a:pathLst>
              <a:path w="1232" h="1072" extrusionOk="0">
                <a:moveTo>
                  <a:pt x="1" y="0"/>
                </a:moveTo>
                <a:lnTo>
                  <a:pt x="1" y="1071"/>
                </a:lnTo>
                <a:lnTo>
                  <a:pt x="1232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4"/>
          <p:cNvSpPr/>
          <p:nvPr/>
        </p:nvSpPr>
        <p:spPr>
          <a:xfrm>
            <a:off x="4028057" y="3153806"/>
            <a:ext cx="67003" cy="58349"/>
          </a:xfrm>
          <a:custGeom>
            <a:avLst/>
            <a:gdLst/>
            <a:ahLst/>
            <a:cxnLst/>
            <a:rect l="l" t="t" r="r" b="b"/>
            <a:pathLst>
              <a:path w="1231" h="1072" extrusionOk="0">
                <a:moveTo>
                  <a:pt x="0" y="0"/>
                </a:moveTo>
                <a:lnTo>
                  <a:pt x="0" y="1071"/>
                </a:lnTo>
                <a:lnTo>
                  <a:pt x="1230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4"/>
          <p:cNvSpPr/>
          <p:nvPr/>
        </p:nvSpPr>
        <p:spPr>
          <a:xfrm>
            <a:off x="4472368" y="3199146"/>
            <a:ext cx="217557" cy="217121"/>
          </a:xfrm>
          <a:custGeom>
            <a:avLst/>
            <a:gdLst/>
            <a:ahLst/>
            <a:cxnLst/>
            <a:rect l="l" t="t" r="r" b="b"/>
            <a:pathLst>
              <a:path w="3997" h="3989" extrusionOk="0">
                <a:moveTo>
                  <a:pt x="0" y="0"/>
                </a:moveTo>
                <a:lnTo>
                  <a:pt x="0" y="3988"/>
                </a:lnTo>
                <a:lnTo>
                  <a:pt x="3997" y="3988"/>
                </a:lnTo>
                <a:lnTo>
                  <a:pt x="39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4"/>
          <p:cNvSpPr/>
          <p:nvPr/>
        </p:nvSpPr>
        <p:spPr>
          <a:xfrm>
            <a:off x="4489785" y="3216074"/>
            <a:ext cx="182830" cy="200248"/>
          </a:xfrm>
          <a:custGeom>
            <a:avLst/>
            <a:gdLst/>
            <a:ahLst/>
            <a:cxnLst/>
            <a:rect l="l" t="t" r="r" b="b"/>
            <a:pathLst>
              <a:path w="3359" h="3679" extrusionOk="0">
                <a:moveTo>
                  <a:pt x="1" y="0"/>
                </a:moveTo>
                <a:lnTo>
                  <a:pt x="1" y="3678"/>
                </a:lnTo>
                <a:lnTo>
                  <a:pt x="3359" y="3678"/>
                </a:lnTo>
                <a:lnTo>
                  <a:pt x="33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4"/>
          <p:cNvSpPr/>
          <p:nvPr/>
        </p:nvSpPr>
        <p:spPr>
          <a:xfrm>
            <a:off x="4574152" y="3210903"/>
            <a:ext cx="14043" cy="205419"/>
          </a:xfrm>
          <a:custGeom>
            <a:avLst/>
            <a:gdLst/>
            <a:ahLst/>
            <a:cxnLst/>
            <a:rect l="l" t="t" r="r" b="b"/>
            <a:pathLst>
              <a:path w="258" h="3774" extrusionOk="0">
                <a:moveTo>
                  <a:pt x="1" y="1"/>
                </a:moveTo>
                <a:lnTo>
                  <a:pt x="1" y="3773"/>
                </a:lnTo>
                <a:lnTo>
                  <a:pt x="258" y="3773"/>
                </a:lnTo>
                <a:lnTo>
                  <a:pt x="258" y="1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4"/>
          <p:cNvSpPr/>
          <p:nvPr/>
        </p:nvSpPr>
        <p:spPr>
          <a:xfrm>
            <a:off x="4489785" y="3216074"/>
            <a:ext cx="84149" cy="200085"/>
          </a:xfrm>
          <a:custGeom>
            <a:avLst/>
            <a:gdLst/>
            <a:ahLst/>
            <a:cxnLst/>
            <a:rect l="l" t="t" r="r" b="b"/>
            <a:pathLst>
              <a:path w="1546" h="3676" extrusionOk="0">
                <a:moveTo>
                  <a:pt x="1" y="0"/>
                </a:moveTo>
                <a:lnTo>
                  <a:pt x="1" y="3675"/>
                </a:lnTo>
                <a:lnTo>
                  <a:pt x="154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4"/>
          <p:cNvSpPr/>
          <p:nvPr/>
        </p:nvSpPr>
        <p:spPr>
          <a:xfrm>
            <a:off x="4588140" y="3216074"/>
            <a:ext cx="84203" cy="200085"/>
          </a:xfrm>
          <a:custGeom>
            <a:avLst/>
            <a:gdLst/>
            <a:ahLst/>
            <a:cxnLst/>
            <a:rect l="l" t="t" r="r" b="b"/>
            <a:pathLst>
              <a:path w="1547" h="3676" extrusionOk="0">
                <a:moveTo>
                  <a:pt x="1" y="0"/>
                </a:moveTo>
                <a:lnTo>
                  <a:pt x="1" y="3675"/>
                </a:lnTo>
                <a:lnTo>
                  <a:pt x="154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4"/>
          <p:cNvSpPr/>
          <p:nvPr/>
        </p:nvSpPr>
        <p:spPr>
          <a:xfrm>
            <a:off x="4421149" y="2467227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4"/>
          <p:cNvSpPr/>
          <p:nvPr/>
        </p:nvSpPr>
        <p:spPr>
          <a:xfrm>
            <a:off x="4421149" y="2467227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4"/>
          <p:cNvSpPr/>
          <p:nvPr/>
        </p:nvSpPr>
        <p:spPr>
          <a:xfrm>
            <a:off x="4507965" y="2467227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4"/>
          <p:cNvSpPr/>
          <p:nvPr/>
        </p:nvSpPr>
        <p:spPr>
          <a:xfrm>
            <a:off x="4507965" y="2467227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4"/>
          <p:cNvSpPr/>
          <p:nvPr/>
        </p:nvSpPr>
        <p:spPr>
          <a:xfrm>
            <a:off x="4594672" y="2467227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14"/>
          <p:cNvSpPr/>
          <p:nvPr/>
        </p:nvSpPr>
        <p:spPr>
          <a:xfrm>
            <a:off x="4594726" y="2467227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4"/>
          <p:cNvSpPr/>
          <p:nvPr/>
        </p:nvSpPr>
        <p:spPr>
          <a:xfrm>
            <a:off x="4681487" y="2467227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14"/>
          <p:cNvSpPr/>
          <p:nvPr/>
        </p:nvSpPr>
        <p:spPr>
          <a:xfrm>
            <a:off x="4681487" y="2467227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14"/>
          <p:cNvSpPr/>
          <p:nvPr/>
        </p:nvSpPr>
        <p:spPr>
          <a:xfrm>
            <a:off x="4421149" y="2551811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4"/>
          <p:cNvSpPr/>
          <p:nvPr/>
        </p:nvSpPr>
        <p:spPr>
          <a:xfrm>
            <a:off x="4421149" y="2551811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14"/>
          <p:cNvSpPr/>
          <p:nvPr/>
        </p:nvSpPr>
        <p:spPr>
          <a:xfrm>
            <a:off x="4507965" y="2551811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4"/>
          <p:cNvSpPr/>
          <p:nvPr/>
        </p:nvSpPr>
        <p:spPr>
          <a:xfrm>
            <a:off x="4507965" y="2551811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4"/>
          <p:cNvSpPr/>
          <p:nvPr/>
        </p:nvSpPr>
        <p:spPr>
          <a:xfrm>
            <a:off x="4594672" y="2551811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4"/>
          <p:cNvSpPr/>
          <p:nvPr/>
        </p:nvSpPr>
        <p:spPr>
          <a:xfrm>
            <a:off x="4594726" y="2551811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4"/>
          <p:cNvSpPr/>
          <p:nvPr/>
        </p:nvSpPr>
        <p:spPr>
          <a:xfrm>
            <a:off x="4681487" y="2551811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4"/>
          <p:cNvSpPr/>
          <p:nvPr/>
        </p:nvSpPr>
        <p:spPr>
          <a:xfrm>
            <a:off x="4681487" y="2551811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4"/>
          <p:cNvSpPr/>
          <p:nvPr/>
        </p:nvSpPr>
        <p:spPr>
          <a:xfrm>
            <a:off x="4421149" y="2636396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4"/>
          <p:cNvSpPr/>
          <p:nvPr/>
        </p:nvSpPr>
        <p:spPr>
          <a:xfrm>
            <a:off x="4421149" y="2636396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4"/>
          <p:cNvSpPr/>
          <p:nvPr/>
        </p:nvSpPr>
        <p:spPr>
          <a:xfrm>
            <a:off x="4507965" y="2636396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14"/>
          <p:cNvSpPr/>
          <p:nvPr/>
        </p:nvSpPr>
        <p:spPr>
          <a:xfrm>
            <a:off x="4507965" y="2636396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14"/>
          <p:cNvSpPr/>
          <p:nvPr/>
        </p:nvSpPr>
        <p:spPr>
          <a:xfrm>
            <a:off x="4594672" y="2636396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14"/>
          <p:cNvSpPr/>
          <p:nvPr/>
        </p:nvSpPr>
        <p:spPr>
          <a:xfrm>
            <a:off x="4594726" y="2636396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14"/>
          <p:cNvSpPr/>
          <p:nvPr/>
        </p:nvSpPr>
        <p:spPr>
          <a:xfrm>
            <a:off x="4681487" y="2636396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14"/>
          <p:cNvSpPr/>
          <p:nvPr/>
        </p:nvSpPr>
        <p:spPr>
          <a:xfrm>
            <a:off x="4681487" y="2636396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1"/>
                </a:moveTo>
                <a:lnTo>
                  <a:pt x="1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14"/>
          <p:cNvSpPr/>
          <p:nvPr/>
        </p:nvSpPr>
        <p:spPr>
          <a:xfrm>
            <a:off x="4421149" y="2720925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14"/>
          <p:cNvSpPr/>
          <p:nvPr/>
        </p:nvSpPr>
        <p:spPr>
          <a:xfrm>
            <a:off x="4421149" y="2720925"/>
            <a:ext cx="59710" cy="59764"/>
          </a:xfrm>
          <a:custGeom>
            <a:avLst/>
            <a:gdLst/>
            <a:ahLst/>
            <a:cxnLst/>
            <a:rect l="l" t="t" r="r" b="b"/>
            <a:pathLst>
              <a:path w="1097" h="1098" extrusionOk="0">
                <a:moveTo>
                  <a:pt x="0" y="1"/>
                </a:moveTo>
                <a:lnTo>
                  <a:pt x="0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14"/>
          <p:cNvSpPr/>
          <p:nvPr/>
        </p:nvSpPr>
        <p:spPr>
          <a:xfrm>
            <a:off x="4507965" y="2720925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14"/>
          <p:cNvSpPr/>
          <p:nvPr/>
        </p:nvSpPr>
        <p:spPr>
          <a:xfrm>
            <a:off x="4507965" y="2720925"/>
            <a:ext cx="59710" cy="59764"/>
          </a:xfrm>
          <a:custGeom>
            <a:avLst/>
            <a:gdLst/>
            <a:ahLst/>
            <a:cxnLst/>
            <a:rect l="l" t="t" r="r" b="b"/>
            <a:pathLst>
              <a:path w="1097" h="1098" extrusionOk="0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14"/>
          <p:cNvSpPr/>
          <p:nvPr/>
        </p:nvSpPr>
        <p:spPr>
          <a:xfrm>
            <a:off x="4594672" y="2720925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14"/>
          <p:cNvSpPr/>
          <p:nvPr/>
        </p:nvSpPr>
        <p:spPr>
          <a:xfrm>
            <a:off x="4594726" y="2720925"/>
            <a:ext cx="59710" cy="59764"/>
          </a:xfrm>
          <a:custGeom>
            <a:avLst/>
            <a:gdLst/>
            <a:ahLst/>
            <a:cxnLst/>
            <a:rect l="l" t="t" r="r" b="b"/>
            <a:pathLst>
              <a:path w="1097" h="1098" extrusionOk="0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14"/>
          <p:cNvSpPr/>
          <p:nvPr/>
        </p:nvSpPr>
        <p:spPr>
          <a:xfrm>
            <a:off x="4681487" y="2720925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14"/>
          <p:cNvSpPr/>
          <p:nvPr/>
        </p:nvSpPr>
        <p:spPr>
          <a:xfrm>
            <a:off x="4681487" y="2720925"/>
            <a:ext cx="59764" cy="59764"/>
          </a:xfrm>
          <a:custGeom>
            <a:avLst/>
            <a:gdLst/>
            <a:ahLst/>
            <a:cxnLst/>
            <a:rect l="l" t="t" r="r" b="b"/>
            <a:pathLst>
              <a:path w="1098" h="1098" extrusionOk="0">
                <a:moveTo>
                  <a:pt x="1" y="1"/>
                </a:moveTo>
                <a:lnTo>
                  <a:pt x="1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14"/>
          <p:cNvSpPr/>
          <p:nvPr/>
        </p:nvSpPr>
        <p:spPr>
          <a:xfrm>
            <a:off x="4421149" y="2805564"/>
            <a:ext cx="59710" cy="59655"/>
          </a:xfrm>
          <a:custGeom>
            <a:avLst/>
            <a:gdLst/>
            <a:ahLst/>
            <a:cxnLst/>
            <a:rect l="l" t="t" r="r" b="b"/>
            <a:pathLst>
              <a:path w="1097" h="1096" extrusionOk="0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14"/>
          <p:cNvSpPr/>
          <p:nvPr/>
        </p:nvSpPr>
        <p:spPr>
          <a:xfrm>
            <a:off x="4421149" y="2805564"/>
            <a:ext cx="59710" cy="59655"/>
          </a:xfrm>
          <a:custGeom>
            <a:avLst/>
            <a:gdLst/>
            <a:ahLst/>
            <a:cxnLst/>
            <a:rect l="l" t="t" r="r" b="b"/>
            <a:pathLst>
              <a:path w="1097" h="1096" extrusionOk="0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14"/>
          <p:cNvSpPr/>
          <p:nvPr/>
        </p:nvSpPr>
        <p:spPr>
          <a:xfrm>
            <a:off x="4507965" y="2805564"/>
            <a:ext cx="59710" cy="59655"/>
          </a:xfrm>
          <a:custGeom>
            <a:avLst/>
            <a:gdLst/>
            <a:ahLst/>
            <a:cxnLst/>
            <a:rect l="l" t="t" r="r" b="b"/>
            <a:pathLst>
              <a:path w="1097" h="1096" extrusionOk="0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14"/>
          <p:cNvSpPr/>
          <p:nvPr/>
        </p:nvSpPr>
        <p:spPr>
          <a:xfrm>
            <a:off x="4507965" y="2805564"/>
            <a:ext cx="59710" cy="59655"/>
          </a:xfrm>
          <a:custGeom>
            <a:avLst/>
            <a:gdLst/>
            <a:ahLst/>
            <a:cxnLst/>
            <a:rect l="l" t="t" r="r" b="b"/>
            <a:pathLst>
              <a:path w="1097" h="1096" extrusionOk="0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14"/>
          <p:cNvSpPr/>
          <p:nvPr/>
        </p:nvSpPr>
        <p:spPr>
          <a:xfrm>
            <a:off x="4594672" y="2805564"/>
            <a:ext cx="59764" cy="59655"/>
          </a:xfrm>
          <a:custGeom>
            <a:avLst/>
            <a:gdLst/>
            <a:ahLst/>
            <a:cxnLst/>
            <a:rect l="l" t="t" r="r" b="b"/>
            <a:pathLst>
              <a:path w="1098" h="1096" extrusionOk="0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14"/>
          <p:cNvSpPr/>
          <p:nvPr/>
        </p:nvSpPr>
        <p:spPr>
          <a:xfrm>
            <a:off x="4594726" y="2805564"/>
            <a:ext cx="59710" cy="59655"/>
          </a:xfrm>
          <a:custGeom>
            <a:avLst/>
            <a:gdLst/>
            <a:ahLst/>
            <a:cxnLst/>
            <a:rect l="l" t="t" r="r" b="b"/>
            <a:pathLst>
              <a:path w="1097" h="1096" extrusionOk="0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14"/>
          <p:cNvSpPr/>
          <p:nvPr/>
        </p:nvSpPr>
        <p:spPr>
          <a:xfrm>
            <a:off x="4681487" y="2805564"/>
            <a:ext cx="59764" cy="59655"/>
          </a:xfrm>
          <a:custGeom>
            <a:avLst/>
            <a:gdLst/>
            <a:ahLst/>
            <a:cxnLst/>
            <a:rect l="l" t="t" r="r" b="b"/>
            <a:pathLst>
              <a:path w="1098" h="1096" extrusionOk="0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14"/>
          <p:cNvSpPr/>
          <p:nvPr/>
        </p:nvSpPr>
        <p:spPr>
          <a:xfrm>
            <a:off x="4681487" y="2805564"/>
            <a:ext cx="59764" cy="59655"/>
          </a:xfrm>
          <a:custGeom>
            <a:avLst/>
            <a:gdLst/>
            <a:ahLst/>
            <a:cxnLst/>
            <a:rect l="l" t="t" r="r" b="b"/>
            <a:pathLst>
              <a:path w="1098" h="1096" extrusionOk="0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14"/>
          <p:cNvSpPr/>
          <p:nvPr/>
        </p:nvSpPr>
        <p:spPr>
          <a:xfrm>
            <a:off x="4421149" y="2890148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14"/>
          <p:cNvSpPr/>
          <p:nvPr/>
        </p:nvSpPr>
        <p:spPr>
          <a:xfrm>
            <a:off x="4421149" y="2890148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14"/>
          <p:cNvSpPr/>
          <p:nvPr/>
        </p:nvSpPr>
        <p:spPr>
          <a:xfrm>
            <a:off x="4507965" y="2890148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14"/>
          <p:cNvSpPr/>
          <p:nvPr/>
        </p:nvSpPr>
        <p:spPr>
          <a:xfrm>
            <a:off x="4507965" y="2890148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14"/>
          <p:cNvSpPr/>
          <p:nvPr/>
        </p:nvSpPr>
        <p:spPr>
          <a:xfrm>
            <a:off x="4594672" y="2890148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0" y="0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14"/>
          <p:cNvSpPr/>
          <p:nvPr/>
        </p:nvSpPr>
        <p:spPr>
          <a:xfrm>
            <a:off x="4594726" y="2890148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0"/>
                </a:moveTo>
                <a:lnTo>
                  <a:pt x="0" y="1096"/>
                </a:lnTo>
                <a:lnTo>
                  <a:pt x="1096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14"/>
          <p:cNvSpPr/>
          <p:nvPr/>
        </p:nvSpPr>
        <p:spPr>
          <a:xfrm>
            <a:off x="4681487" y="2890148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0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14"/>
          <p:cNvSpPr/>
          <p:nvPr/>
        </p:nvSpPr>
        <p:spPr>
          <a:xfrm>
            <a:off x="4681487" y="2890148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0"/>
                </a:moveTo>
                <a:lnTo>
                  <a:pt x="1" y="1096"/>
                </a:lnTo>
                <a:lnTo>
                  <a:pt x="1097" y="0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14"/>
          <p:cNvSpPr/>
          <p:nvPr/>
        </p:nvSpPr>
        <p:spPr>
          <a:xfrm>
            <a:off x="4421149" y="2974732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14"/>
          <p:cNvSpPr/>
          <p:nvPr/>
        </p:nvSpPr>
        <p:spPr>
          <a:xfrm>
            <a:off x="4421149" y="2974732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14"/>
          <p:cNvSpPr/>
          <p:nvPr/>
        </p:nvSpPr>
        <p:spPr>
          <a:xfrm>
            <a:off x="4507965" y="2974732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6"/>
                </a:lnTo>
                <a:lnTo>
                  <a:pt x="1096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14"/>
          <p:cNvSpPr/>
          <p:nvPr/>
        </p:nvSpPr>
        <p:spPr>
          <a:xfrm>
            <a:off x="4507965" y="2974732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14"/>
          <p:cNvSpPr/>
          <p:nvPr/>
        </p:nvSpPr>
        <p:spPr>
          <a:xfrm>
            <a:off x="4594672" y="2974732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0" y="1"/>
                </a:moveTo>
                <a:lnTo>
                  <a:pt x="0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14"/>
          <p:cNvSpPr/>
          <p:nvPr/>
        </p:nvSpPr>
        <p:spPr>
          <a:xfrm>
            <a:off x="4594726" y="2974732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6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14"/>
          <p:cNvSpPr/>
          <p:nvPr/>
        </p:nvSpPr>
        <p:spPr>
          <a:xfrm>
            <a:off x="4681487" y="2974732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1"/>
                </a:moveTo>
                <a:lnTo>
                  <a:pt x="1" y="1096"/>
                </a:lnTo>
                <a:lnTo>
                  <a:pt x="1097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14"/>
          <p:cNvSpPr/>
          <p:nvPr/>
        </p:nvSpPr>
        <p:spPr>
          <a:xfrm>
            <a:off x="4681487" y="2974732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1"/>
                </a:moveTo>
                <a:lnTo>
                  <a:pt x="1" y="1096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14"/>
          <p:cNvSpPr/>
          <p:nvPr/>
        </p:nvSpPr>
        <p:spPr>
          <a:xfrm>
            <a:off x="4421149" y="3059261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14"/>
          <p:cNvSpPr/>
          <p:nvPr/>
        </p:nvSpPr>
        <p:spPr>
          <a:xfrm>
            <a:off x="4421149" y="3059261"/>
            <a:ext cx="59710" cy="59764"/>
          </a:xfrm>
          <a:custGeom>
            <a:avLst/>
            <a:gdLst/>
            <a:ahLst/>
            <a:cxnLst/>
            <a:rect l="l" t="t" r="r" b="b"/>
            <a:pathLst>
              <a:path w="1097" h="1098" extrusionOk="0">
                <a:moveTo>
                  <a:pt x="0" y="1"/>
                </a:moveTo>
                <a:lnTo>
                  <a:pt x="0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14"/>
          <p:cNvSpPr/>
          <p:nvPr/>
        </p:nvSpPr>
        <p:spPr>
          <a:xfrm>
            <a:off x="4507965" y="3059261"/>
            <a:ext cx="59710" cy="59710"/>
          </a:xfrm>
          <a:custGeom>
            <a:avLst/>
            <a:gdLst/>
            <a:ahLst/>
            <a:cxnLst/>
            <a:rect l="l" t="t" r="r" b="b"/>
            <a:pathLst>
              <a:path w="1097" h="1097" extrusionOk="0">
                <a:moveTo>
                  <a:pt x="0" y="1"/>
                </a:moveTo>
                <a:lnTo>
                  <a:pt x="0" y="1097"/>
                </a:lnTo>
                <a:lnTo>
                  <a:pt x="1096" y="1097"/>
                </a:lnTo>
                <a:lnTo>
                  <a:pt x="10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14"/>
          <p:cNvSpPr/>
          <p:nvPr/>
        </p:nvSpPr>
        <p:spPr>
          <a:xfrm>
            <a:off x="4507965" y="3059261"/>
            <a:ext cx="59710" cy="59764"/>
          </a:xfrm>
          <a:custGeom>
            <a:avLst/>
            <a:gdLst/>
            <a:ahLst/>
            <a:cxnLst/>
            <a:rect l="l" t="t" r="r" b="b"/>
            <a:pathLst>
              <a:path w="1097" h="1098" extrusionOk="0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14"/>
          <p:cNvSpPr/>
          <p:nvPr/>
        </p:nvSpPr>
        <p:spPr>
          <a:xfrm>
            <a:off x="4594672" y="3059261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0" y="1"/>
                </a:moveTo>
                <a:lnTo>
                  <a:pt x="0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14"/>
          <p:cNvSpPr/>
          <p:nvPr/>
        </p:nvSpPr>
        <p:spPr>
          <a:xfrm>
            <a:off x="4594726" y="3059261"/>
            <a:ext cx="59710" cy="59764"/>
          </a:xfrm>
          <a:custGeom>
            <a:avLst/>
            <a:gdLst/>
            <a:ahLst/>
            <a:cxnLst/>
            <a:rect l="l" t="t" r="r" b="b"/>
            <a:pathLst>
              <a:path w="1097" h="1098" extrusionOk="0">
                <a:moveTo>
                  <a:pt x="0" y="1"/>
                </a:moveTo>
                <a:lnTo>
                  <a:pt x="0" y="1098"/>
                </a:lnTo>
                <a:lnTo>
                  <a:pt x="1096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14"/>
          <p:cNvSpPr/>
          <p:nvPr/>
        </p:nvSpPr>
        <p:spPr>
          <a:xfrm>
            <a:off x="4681487" y="3059261"/>
            <a:ext cx="59764" cy="59710"/>
          </a:xfrm>
          <a:custGeom>
            <a:avLst/>
            <a:gdLst/>
            <a:ahLst/>
            <a:cxnLst/>
            <a:rect l="l" t="t" r="r" b="b"/>
            <a:pathLst>
              <a:path w="1098" h="1097" extrusionOk="0">
                <a:moveTo>
                  <a:pt x="1" y="1"/>
                </a:moveTo>
                <a:lnTo>
                  <a:pt x="1" y="1097"/>
                </a:lnTo>
                <a:lnTo>
                  <a:pt x="1097" y="1097"/>
                </a:lnTo>
                <a:lnTo>
                  <a:pt x="10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14"/>
          <p:cNvSpPr/>
          <p:nvPr/>
        </p:nvSpPr>
        <p:spPr>
          <a:xfrm>
            <a:off x="4681487" y="3059261"/>
            <a:ext cx="59764" cy="59764"/>
          </a:xfrm>
          <a:custGeom>
            <a:avLst/>
            <a:gdLst/>
            <a:ahLst/>
            <a:cxnLst/>
            <a:rect l="l" t="t" r="r" b="b"/>
            <a:pathLst>
              <a:path w="1098" h="1098" extrusionOk="0">
                <a:moveTo>
                  <a:pt x="1" y="1"/>
                </a:moveTo>
                <a:lnTo>
                  <a:pt x="1" y="1098"/>
                </a:lnTo>
                <a:lnTo>
                  <a:pt x="1097" y="1"/>
                </a:lnTo>
                <a:close/>
              </a:path>
            </a:pathLst>
          </a:custGeom>
          <a:solidFill>
            <a:srgbClr val="E1F6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14"/>
          <p:cNvSpPr/>
          <p:nvPr/>
        </p:nvSpPr>
        <p:spPr>
          <a:xfrm>
            <a:off x="3163331" y="3517452"/>
            <a:ext cx="2835259" cy="42510"/>
          </a:xfrm>
          <a:custGeom>
            <a:avLst/>
            <a:gdLst/>
            <a:ahLst/>
            <a:cxnLst/>
            <a:rect l="l" t="t" r="r" b="b"/>
            <a:pathLst>
              <a:path w="52090" h="781" extrusionOk="0">
                <a:moveTo>
                  <a:pt x="0" y="1"/>
                </a:moveTo>
                <a:cubicBezTo>
                  <a:pt x="121" y="262"/>
                  <a:pt x="246" y="522"/>
                  <a:pt x="374" y="780"/>
                </a:cubicBezTo>
                <a:lnTo>
                  <a:pt x="51716" y="780"/>
                </a:lnTo>
                <a:cubicBezTo>
                  <a:pt x="51844" y="522"/>
                  <a:pt x="51970" y="262"/>
                  <a:pt x="52090" y="1"/>
                </a:cubicBez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14"/>
          <p:cNvSpPr/>
          <p:nvPr/>
        </p:nvSpPr>
        <p:spPr>
          <a:xfrm>
            <a:off x="3243125" y="3668931"/>
            <a:ext cx="2675670" cy="48660"/>
          </a:xfrm>
          <a:custGeom>
            <a:avLst/>
            <a:gdLst/>
            <a:ahLst/>
            <a:cxnLst/>
            <a:rect l="l" t="t" r="r" b="b"/>
            <a:pathLst>
              <a:path w="49158" h="894" extrusionOk="0">
                <a:moveTo>
                  <a:pt x="1" y="1"/>
                </a:moveTo>
                <a:cubicBezTo>
                  <a:pt x="181" y="302"/>
                  <a:pt x="366" y="600"/>
                  <a:pt x="558" y="894"/>
                </a:cubicBezTo>
                <a:lnTo>
                  <a:pt x="48602" y="894"/>
                </a:lnTo>
                <a:cubicBezTo>
                  <a:pt x="48792" y="599"/>
                  <a:pt x="48978" y="300"/>
                  <a:pt x="49158" y="1"/>
                </a:cubicBez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14"/>
          <p:cNvSpPr/>
          <p:nvPr/>
        </p:nvSpPr>
        <p:spPr>
          <a:xfrm>
            <a:off x="3544775" y="4033883"/>
            <a:ext cx="2072531" cy="31134"/>
          </a:xfrm>
          <a:custGeom>
            <a:avLst/>
            <a:gdLst/>
            <a:ahLst/>
            <a:cxnLst/>
            <a:rect l="l" t="t" r="r" b="b"/>
            <a:pathLst>
              <a:path w="38077" h="572" extrusionOk="0">
                <a:moveTo>
                  <a:pt x="0" y="1"/>
                </a:moveTo>
                <a:cubicBezTo>
                  <a:pt x="218" y="194"/>
                  <a:pt x="438" y="384"/>
                  <a:pt x="660" y="572"/>
                </a:cubicBezTo>
                <a:lnTo>
                  <a:pt x="37416" y="572"/>
                </a:lnTo>
                <a:cubicBezTo>
                  <a:pt x="37638" y="384"/>
                  <a:pt x="37858" y="194"/>
                  <a:pt x="38076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14"/>
          <p:cNvSpPr/>
          <p:nvPr/>
        </p:nvSpPr>
        <p:spPr>
          <a:xfrm>
            <a:off x="3526487" y="3842671"/>
            <a:ext cx="395053" cy="27106"/>
          </a:xfrm>
          <a:custGeom>
            <a:avLst/>
            <a:gdLst/>
            <a:ahLst/>
            <a:cxnLst/>
            <a:rect l="l" t="t" r="r" b="b"/>
            <a:pathLst>
              <a:path w="7258" h="498" extrusionOk="0">
                <a:moveTo>
                  <a:pt x="249" y="1"/>
                </a:moveTo>
                <a:cubicBezTo>
                  <a:pt x="112" y="1"/>
                  <a:pt x="1" y="111"/>
                  <a:pt x="1" y="249"/>
                </a:cubicBezTo>
                <a:cubicBezTo>
                  <a:pt x="1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6" y="497"/>
                  <a:pt x="7257" y="386"/>
                  <a:pt x="7257" y="249"/>
                </a:cubicBezTo>
                <a:cubicBezTo>
                  <a:pt x="7257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14"/>
          <p:cNvSpPr/>
          <p:nvPr/>
        </p:nvSpPr>
        <p:spPr>
          <a:xfrm>
            <a:off x="4097782" y="3842671"/>
            <a:ext cx="394944" cy="27106"/>
          </a:xfrm>
          <a:custGeom>
            <a:avLst/>
            <a:gdLst/>
            <a:ahLst/>
            <a:cxnLst/>
            <a:rect l="l" t="t" r="r" b="b"/>
            <a:pathLst>
              <a:path w="7256" h="498" extrusionOk="0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5" y="497"/>
                  <a:pt x="7256" y="386"/>
                  <a:pt x="7256" y="249"/>
                </a:cubicBezTo>
                <a:cubicBezTo>
                  <a:pt x="7256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14"/>
          <p:cNvSpPr/>
          <p:nvPr/>
        </p:nvSpPr>
        <p:spPr>
          <a:xfrm>
            <a:off x="4669132" y="3842671"/>
            <a:ext cx="394944" cy="27106"/>
          </a:xfrm>
          <a:custGeom>
            <a:avLst/>
            <a:gdLst/>
            <a:ahLst/>
            <a:cxnLst/>
            <a:rect l="l" t="t" r="r" b="b"/>
            <a:pathLst>
              <a:path w="7256" h="498" extrusionOk="0">
                <a:moveTo>
                  <a:pt x="248" y="1"/>
                </a:moveTo>
                <a:cubicBezTo>
                  <a:pt x="111" y="1"/>
                  <a:pt x="0" y="111"/>
                  <a:pt x="0" y="249"/>
                </a:cubicBezTo>
                <a:cubicBezTo>
                  <a:pt x="0" y="386"/>
                  <a:pt x="112" y="497"/>
                  <a:pt x="248" y="497"/>
                </a:cubicBezTo>
                <a:lnTo>
                  <a:pt x="7008" y="497"/>
                </a:lnTo>
                <a:cubicBezTo>
                  <a:pt x="7144" y="497"/>
                  <a:pt x="7256" y="386"/>
                  <a:pt x="7256" y="249"/>
                </a:cubicBezTo>
                <a:cubicBezTo>
                  <a:pt x="7256" y="111"/>
                  <a:pt x="7144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14"/>
          <p:cNvSpPr/>
          <p:nvPr/>
        </p:nvSpPr>
        <p:spPr>
          <a:xfrm>
            <a:off x="5240372" y="3842671"/>
            <a:ext cx="394999" cy="27106"/>
          </a:xfrm>
          <a:custGeom>
            <a:avLst/>
            <a:gdLst/>
            <a:ahLst/>
            <a:cxnLst/>
            <a:rect l="l" t="t" r="r" b="b"/>
            <a:pathLst>
              <a:path w="7257" h="498" extrusionOk="0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7"/>
                  <a:pt x="249" y="497"/>
                </a:cubicBezTo>
                <a:lnTo>
                  <a:pt x="7008" y="497"/>
                </a:lnTo>
                <a:cubicBezTo>
                  <a:pt x="7145" y="497"/>
                  <a:pt x="7257" y="386"/>
                  <a:pt x="7257" y="249"/>
                </a:cubicBezTo>
                <a:cubicBezTo>
                  <a:pt x="7257" y="111"/>
                  <a:pt x="7146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14"/>
          <p:cNvSpPr/>
          <p:nvPr/>
        </p:nvSpPr>
        <p:spPr>
          <a:xfrm>
            <a:off x="5240481" y="4229178"/>
            <a:ext cx="104233" cy="27052"/>
          </a:xfrm>
          <a:custGeom>
            <a:avLst/>
            <a:gdLst/>
            <a:ahLst/>
            <a:cxnLst/>
            <a:rect l="l" t="t" r="r" b="b"/>
            <a:pathLst>
              <a:path w="1915" h="497" extrusionOk="0">
                <a:moveTo>
                  <a:pt x="248" y="1"/>
                </a:moveTo>
                <a:cubicBezTo>
                  <a:pt x="111" y="1"/>
                  <a:pt x="0" y="111"/>
                  <a:pt x="0" y="249"/>
                </a:cubicBezTo>
                <a:cubicBezTo>
                  <a:pt x="0" y="386"/>
                  <a:pt x="111" y="496"/>
                  <a:pt x="248" y="496"/>
                </a:cubicBezTo>
                <a:lnTo>
                  <a:pt x="999" y="496"/>
                </a:lnTo>
                <a:cubicBezTo>
                  <a:pt x="1307" y="337"/>
                  <a:pt x="1613" y="172"/>
                  <a:pt x="1915" y="2"/>
                </a:cubicBezTo>
                <a:lnTo>
                  <a:pt x="248" y="2"/>
                </a:lnTo>
                <a:lnTo>
                  <a:pt x="2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14"/>
          <p:cNvSpPr/>
          <p:nvPr/>
        </p:nvSpPr>
        <p:spPr>
          <a:xfrm>
            <a:off x="4669132" y="4229069"/>
            <a:ext cx="394944" cy="27106"/>
          </a:xfrm>
          <a:custGeom>
            <a:avLst/>
            <a:gdLst/>
            <a:ahLst/>
            <a:cxnLst/>
            <a:rect l="l" t="t" r="r" b="b"/>
            <a:pathLst>
              <a:path w="7256" h="498" extrusionOk="0">
                <a:moveTo>
                  <a:pt x="248" y="1"/>
                </a:moveTo>
                <a:cubicBezTo>
                  <a:pt x="112" y="1"/>
                  <a:pt x="0" y="112"/>
                  <a:pt x="0" y="249"/>
                </a:cubicBezTo>
                <a:cubicBezTo>
                  <a:pt x="0" y="387"/>
                  <a:pt x="111" y="497"/>
                  <a:pt x="248" y="497"/>
                </a:cubicBezTo>
                <a:lnTo>
                  <a:pt x="7008" y="497"/>
                </a:lnTo>
                <a:cubicBezTo>
                  <a:pt x="7144" y="497"/>
                  <a:pt x="7256" y="387"/>
                  <a:pt x="7256" y="249"/>
                </a:cubicBezTo>
                <a:cubicBezTo>
                  <a:pt x="7256" y="112"/>
                  <a:pt x="7144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14"/>
          <p:cNvSpPr/>
          <p:nvPr/>
        </p:nvSpPr>
        <p:spPr>
          <a:xfrm>
            <a:off x="3817251" y="4229069"/>
            <a:ext cx="104288" cy="27052"/>
          </a:xfrm>
          <a:custGeom>
            <a:avLst/>
            <a:gdLst/>
            <a:ahLst/>
            <a:cxnLst/>
            <a:rect l="l" t="t" r="r" b="b"/>
            <a:pathLst>
              <a:path w="1916" h="497" extrusionOk="0">
                <a:moveTo>
                  <a:pt x="1" y="1"/>
                </a:moveTo>
                <a:cubicBezTo>
                  <a:pt x="301" y="172"/>
                  <a:pt x="607" y="336"/>
                  <a:pt x="915" y="496"/>
                </a:cubicBezTo>
                <a:lnTo>
                  <a:pt x="1666" y="496"/>
                </a:lnTo>
                <a:cubicBezTo>
                  <a:pt x="1667" y="496"/>
                  <a:pt x="1668" y="496"/>
                  <a:pt x="1668" y="496"/>
                </a:cubicBezTo>
                <a:cubicBezTo>
                  <a:pt x="1805" y="496"/>
                  <a:pt x="1915" y="386"/>
                  <a:pt x="1915" y="249"/>
                </a:cubicBezTo>
                <a:cubicBezTo>
                  <a:pt x="1915" y="112"/>
                  <a:pt x="1804" y="1"/>
                  <a:pt x="16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14"/>
          <p:cNvSpPr/>
          <p:nvPr/>
        </p:nvSpPr>
        <p:spPr>
          <a:xfrm>
            <a:off x="4097836" y="4229178"/>
            <a:ext cx="394999" cy="27052"/>
          </a:xfrm>
          <a:custGeom>
            <a:avLst/>
            <a:gdLst/>
            <a:ahLst/>
            <a:cxnLst/>
            <a:rect l="l" t="t" r="r" b="b"/>
            <a:pathLst>
              <a:path w="7257" h="497" extrusionOk="0">
                <a:moveTo>
                  <a:pt x="249" y="1"/>
                </a:moveTo>
                <a:cubicBezTo>
                  <a:pt x="112" y="1"/>
                  <a:pt x="0" y="111"/>
                  <a:pt x="0" y="249"/>
                </a:cubicBezTo>
                <a:cubicBezTo>
                  <a:pt x="0" y="386"/>
                  <a:pt x="112" y="496"/>
                  <a:pt x="249" y="496"/>
                </a:cubicBezTo>
                <a:lnTo>
                  <a:pt x="7008" y="496"/>
                </a:lnTo>
                <a:cubicBezTo>
                  <a:pt x="7145" y="496"/>
                  <a:pt x="7257" y="386"/>
                  <a:pt x="7257" y="249"/>
                </a:cubicBezTo>
                <a:cubicBezTo>
                  <a:pt x="7255" y="110"/>
                  <a:pt x="7145" y="1"/>
                  <a:pt x="70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4"/>
          <p:cNvSpPr/>
          <p:nvPr/>
        </p:nvSpPr>
        <p:spPr>
          <a:xfrm>
            <a:off x="3292438" y="3547824"/>
            <a:ext cx="10832" cy="133245"/>
          </a:xfrm>
          <a:custGeom>
            <a:avLst/>
            <a:gdLst/>
            <a:ahLst/>
            <a:cxnLst/>
            <a:rect l="l" t="t" r="r" b="b"/>
            <a:pathLst>
              <a:path w="199" h="2448" extrusionOk="0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14"/>
          <p:cNvSpPr/>
          <p:nvPr/>
        </p:nvSpPr>
        <p:spPr>
          <a:xfrm>
            <a:off x="3506293" y="3547824"/>
            <a:ext cx="10832" cy="133245"/>
          </a:xfrm>
          <a:custGeom>
            <a:avLst/>
            <a:gdLst/>
            <a:ahLst/>
            <a:cxnLst/>
            <a:rect l="l" t="t" r="r" b="b"/>
            <a:pathLst>
              <a:path w="199" h="2448" extrusionOk="0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14"/>
          <p:cNvSpPr/>
          <p:nvPr/>
        </p:nvSpPr>
        <p:spPr>
          <a:xfrm>
            <a:off x="3720148" y="3547824"/>
            <a:ext cx="10777" cy="133245"/>
          </a:xfrm>
          <a:custGeom>
            <a:avLst/>
            <a:gdLst/>
            <a:ahLst/>
            <a:cxnLst/>
            <a:rect l="l" t="t" r="r" b="b"/>
            <a:pathLst>
              <a:path w="198" h="2448" extrusionOk="0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14"/>
          <p:cNvSpPr/>
          <p:nvPr/>
        </p:nvSpPr>
        <p:spPr>
          <a:xfrm>
            <a:off x="3934003" y="3547824"/>
            <a:ext cx="10832" cy="133245"/>
          </a:xfrm>
          <a:custGeom>
            <a:avLst/>
            <a:gdLst/>
            <a:ahLst/>
            <a:cxnLst/>
            <a:rect l="l" t="t" r="r" b="b"/>
            <a:pathLst>
              <a:path w="199" h="2448" extrusionOk="0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14"/>
          <p:cNvSpPr/>
          <p:nvPr/>
        </p:nvSpPr>
        <p:spPr>
          <a:xfrm>
            <a:off x="4147857" y="3547824"/>
            <a:ext cx="10832" cy="133245"/>
          </a:xfrm>
          <a:custGeom>
            <a:avLst/>
            <a:gdLst/>
            <a:ahLst/>
            <a:cxnLst/>
            <a:rect l="l" t="t" r="r" b="b"/>
            <a:pathLst>
              <a:path w="199" h="2448" extrusionOk="0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14"/>
          <p:cNvSpPr/>
          <p:nvPr/>
        </p:nvSpPr>
        <p:spPr>
          <a:xfrm>
            <a:off x="4361712" y="3547824"/>
            <a:ext cx="10777" cy="133245"/>
          </a:xfrm>
          <a:custGeom>
            <a:avLst/>
            <a:gdLst/>
            <a:ahLst/>
            <a:cxnLst/>
            <a:rect l="l" t="t" r="r" b="b"/>
            <a:pathLst>
              <a:path w="198" h="2448" extrusionOk="0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14"/>
          <p:cNvSpPr/>
          <p:nvPr/>
        </p:nvSpPr>
        <p:spPr>
          <a:xfrm>
            <a:off x="4575567" y="3547824"/>
            <a:ext cx="10777" cy="133245"/>
          </a:xfrm>
          <a:custGeom>
            <a:avLst/>
            <a:gdLst/>
            <a:ahLst/>
            <a:cxnLst/>
            <a:rect l="l" t="t" r="r" b="b"/>
            <a:pathLst>
              <a:path w="198" h="2448" extrusionOk="0">
                <a:moveTo>
                  <a:pt x="0" y="0"/>
                </a:moveTo>
                <a:lnTo>
                  <a:pt x="0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14"/>
          <p:cNvSpPr/>
          <p:nvPr/>
        </p:nvSpPr>
        <p:spPr>
          <a:xfrm>
            <a:off x="4789421" y="3547824"/>
            <a:ext cx="10832" cy="133245"/>
          </a:xfrm>
          <a:custGeom>
            <a:avLst/>
            <a:gdLst/>
            <a:ahLst/>
            <a:cxnLst/>
            <a:rect l="l" t="t" r="r" b="b"/>
            <a:pathLst>
              <a:path w="199" h="2448" extrusionOk="0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14"/>
          <p:cNvSpPr/>
          <p:nvPr/>
        </p:nvSpPr>
        <p:spPr>
          <a:xfrm>
            <a:off x="5003276" y="3547824"/>
            <a:ext cx="10832" cy="133245"/>
          </a:xfrm>
          <a:custGeom>
            <a:avLst/>
            <a:gdLst/>
            <a:ahLst/>
            <a:cxnLst/>
            <a:rect l="l" t="t" r="r" b="b"/>
            <a:pathLst>
              <a:path w="199" h="2448" extrusionOk="0">
                <a:moveTo>
                  <a:pt x="0" y="0"/>
                </a:moveTo>
                <a:lnTo>
                  <a:pt x="0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14"/>
          <p:cNvSpPr/>
          <p:nvPr/>
        </p:nvSpPr>
        <p:spPr>
          <a:xfrm>
            <a:off x="5217131" y="3547824"/>
            <a:ext cx="10886" cy="133245"/>
          </a:xfrm>
          <a:custGeom>
            <a:avLst/>
            <a:gdLst/>
            <a:ahLst/>
            <a:cxnLst/>
            <a:rect l="l" t="t" r="r" b="b"/>
            <a:pathLst>
              <a:path w="200" h="2448" extrusionOk="0">
                <a:moveTo>
                  <a:pt x="1" y="0"/>
                </a:moveTo>
                <a:lnTo>
                  <a:pt x="1" y="2448"/>
                </a:lnTo>
                <a:lnTo>
                  <a:pt x="199" y="2448"/>
                </a:lnTo>
                <a:lnTo>
                  <a:pt x="199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14"/>
          <p:cNvSpPr/>
          <p:nvPr/>
        </p:nvSpPr>
        <p:spPr>
          <a:xfrm>
            <a:off x="5430986" y="3547824"/>
            <a:ext cx="10832" cy="133245"/>
          </a:xfrm>
          <a:custGeom>
            <a:avLst/>
            <a:gdLst/>
            <a:ahLst/>
            <a:cxnLst/>
            <a:rect l="l" t="t" r="r" b="b"/>
            <a:pathLst>
              <a:path w="199" h="2448" extrusionOk="0">
                <a:moveTo>
                  <a:pt x="1" y="0"/>
                </a:moveTo>
                <a:lnTo>
                  <a:pt x="1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14"/>
          <p:cNvSpPr/>
          <p:nvPr/>
        </p:nvSpPr>
        <p:spPr>
          <a:xfrm>
            <a:off x="5644840" y="3547824"/>
            <a:ext cx="10832" cy="133245"/>
          </a:xfrm>
          <a:custGeom>
            <a:avLst/>
            <a:gdLst/>
            <a:ahLst/>
            <a:cxnLst/>
            <a:rect l="l" t="t" r="r" b="b"/>
            <a:pathLst>
              <a:path w="199" h="2448" extrusionOk="0">
                <a:moveTo>
                  <a:pt x="1" y="0"/>
                </a:moveTo>
                <a:lnTo>
                  <a:pt x="1" y="2448"/>
                </a:lnTo>
                <a:lnTo>
                  <a:pt x="198" y="2448"/>
                </a:lnTo>
                <a:lnTo>
                  <a:pt x="198" y="0"/>
                </a:lnTo>
                <a:close/>
              </a:path>
            </a:pathLst>
          </a:custGeom>
          <a:solidFill>
            <a:srgbClr val="8997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14"/>
          <p:cNvSpPr/>
          <p:nvPr/>
        </p:nvSpPr>
        <p:spPr>
          <a:xfrm>
            <a:off x="3681230" y="3308441"/>
            <a:ext cx="480508" cy="31787"/>
          </a:xfrm>
          <a:custGeom>
            <a:avLst/>
            <a:gdLst/>
            <a:ahLst/>
            <a:cxnLst/>
            <a:rect l="l" t="t" r="r" b="b"/>
            <a:pathLst>
              <a:path w="8828" h="584" extrusionOk="0">
                <a:moveTo>
                  <a:pt x="0" y="1"/>
                </a:moveTo>
                <a:lnTo>
                  <a:pt x="0" y="584"/>
                </a:lnTo>
                <a:lnTo>
                  <a:pt x="8827" y="584"/>
                </a:lnTo>
                <a:lnTo>
                  <a:pt x="88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14"/>
          <p:cNvSpPr/>
          <p:nvPr/>
        </p:nvSpPr>
        <p:spPr>
          <a:xfrm>
            <a:off x="5003875" y="3308441"/>
            <a:ext cx="480508" cy="31787"/>
          </a:xfrm>
          <a:custGeom>
            <a:avLst/>
            <a:gdLst/>
            <a:ahLst/>
            <a:cxnLst/>
            <a:rect l="l" t="t" r="r" b="b"/>
            <a:pathLst>
              <a:path w="8828" h="584" extrusionOk="0">
                <a:moveTo>
                  <a:pt x="1" y="1"/>
                </a:moveTo>
                <a:lnTo>
                  <a:pt x="1" y="584"/>
                </a:lnTo>
                <a:lnTo>
                  <a:pt x="8828" y="584"/>
                </a:lnTo>
                <a:lnTo>
                  <a:pt x="882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14"/>
          <p:cNvSpPr/>
          <p:nvPr/>
        </p:nvSpPr>
        <p:spPr>
          <a:xfrm>
            <a:off x="4815548" y="1866321"/>
            <a:ext cx="315313" cy="179075"/>
          </a:xfrm>
          <a:custGeom>
            <a:avLst/>
            <a:gdLst/>
            <a:ahLst/>
            <a:cxnLst/>
            <a:rect l="l" t="t" r="r" b="b"/>
            <a:pathLst>
              <a:path w="5793" h="3290" extrusionOk="0">
                <a:moveTo>
                  <a:pt x="3716" y="0"/>
                </a:moveTo>
                <a:cubicBezTo>
                  <a:pt x="3216" y="0"/>
                  <a:pt x="2783" y="281"/>
                  <a:pt x="2561" y="693"/>
                </a:cubicBezTo>
                <a:cubicBezTo>
                  <a:pt x="2454" y="651"/>
                  <a:pt x="2338" y="626"/>
                  <a:pt x="2216" y="626"/>
                </a:cubicBezTo>
                <a:cubicBezTo>
                  <a:pt x="1783" y="626"/>
                  <a:pt x="1418" y="916"/>
                  <a:pt x="1303" y="1312"/>
                </a:cubicBezTo>
                <a:cubicBezTo>
                  <a:pt x="1210" y="1283"/>
                  <a:pt x="1110" y="1268"/>
                  <a:pt x="1008" y="1268"/>
                </a:cubicBezTo>
                <a:cubicBezTo>
                  <a:pt x="452" y="1268"/>
                  <a:pt x="0" y="1720"/>
                  <a:pt x="2" y="2278"/>
                </a:cubicBezTo>
                <a:cubicBezTo>
                  <a:pt x="2" y="2836"/>
                  <a:pt x="453" y="3290"/>
                  <a:pt x="1009" y="3290"/>
                </a:cubicBezTo>
                <a:lnTo>
                  <a:pt x="4786" y="3290"/>
                </a:lnTo>
                <a:cubicBezTo>
                  <a:pt x="5341" y="3290"/>
                  <a:pt x="5793" y="2836"/>
                  <a:pt x="5793" y="2278"/>
                </a:cubicBezTo>
                <a:cubicBezTo>
                  <a:pt x="5793" y="1802"/>
                  <a:pt x="5465" y="1404"/>
                  <a:pt x="5024" y="1296"/>
                </a:cubicBezTo>
                <a:cubicBezTo>
                  <a:pt x="5015" y="579"/>
                  <a:pt x="4433" y="0"/>
                  <a:pt x="371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4"/>
          <p:cNvSpPr/>
          <p:nvPr/>
        </p:nvSpPr>
        <p:spPr>
          <a:xfrm>
            <a:off x="3693096" y="3864007"/>
            <a:ext cx="21609" cy="143967"/>
          </a:xfrm>
          <a:custGeom>
            <a:avLst/>
            <a:gdLst/>
            <a:ahLst/>
            <a:cxnLst/>
            <a:rect l="l" t="t" r="r" b="b"/>
            <a:pathLst>
              <a:path w="397" h="2645" extrusionOk="0">
                <a:moveTo>
                  <a:pt x="199" y="1"/>
                </a:moveTo>
                <a:cubicBezTo>
                  <a:pt x="89" y="1"/>
                  <a:pt x="1" y="91"/>
                  <a:pt x="1" y="199"/>
                </a:cubicBezTo>
                <a:lnTo>
                  <a:pt x="1" y="2446"/>
                </a:lnTo>
                <a:cubicBezTo>
                  <a:pt x="1" y="2557"/>
                  <a:pt x="90" y="2645"/>
                  <a:pt x="199" y="2645"/>
                </a:cubicBezTo>
                <a:cubicBezTo>
                  <a:pt x="309" y="2645"/>
                  <a:pt x="397" y="2556"/>
                  <a:pt x="397" y="2446"/>
                </a:cubicBezTo>
                <a:lnTo>
                  <a:pt x="397" y="199"/>
                </a:lnTo>
                <a:cubicBezTo>
                  <a:pt x="397" y="90"/>
                  <a:pt x="308" y="1"/>
                  <a:pt x="1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4"/>
          <p:cNvSpPr/>
          <p:nvPr/>
        </p:nvSpPr>
        <p:spPr>
          <a:xfrm>
            <a:off x="2860048" y="3140743"/>
            <a:ext cx="683260" cy="683260"/>
          </a:xfrm>
          <a:custGeom>
            <a:avLst/>
            <a:gdLst/>
            <a:ahLst/>
            <a:cxnLst/>
            <a:rect l="l" t="t" r="r" b="b"/>
            <a:pathLst>
              <a:path w="12553" h="12553" extrusionOk="0">
                <a:moveTo>
                  <a:pt x="6276" y="1"/>
                </a:moveTo>
                <a:cubicBezTo>
                  <a:pt x="4612" y="1"/>
                  <a:pt x="3015" y="662"/>
                  <a:pt x="1839" y="1838"/>
                </a:cubicBezTo>
                <a:cubicBezTo>
                  <a:pt x="661" y="3016"/>
                  <a:pt x="0" y="4612"/>
                  <a:pt x="0" y="6277"/>
                </a:cubicBezTo>
                <a:cubicBezTo>
                  <a:pt x="0" y="7941"/>
                  <a:pt x="661" y="9537"/>
                  <a:pt x="1839" y="10715"/>
                </a:cubicBezTo>
                <a:cubicBezTo>
                  <a:pt x="3015" y="11891"/>
                  <a:pt x="4612" y="12552"/>
                  <a:pt x="6276" y="12552"/>
                </a:cubicBezTo>
                <a:cubicBezTo>
                  <a:pt x="7941" y="12552"/>
                  <a:pt x="9537" y="11891"/>
                  <a:pt x="10714" y="10715"/>
                </a:cubicBezTo>
                <a:cubicBezTo>
                  <a:pt x="11891" y="9537"/>
                  <a:pt x="12553" y="7941"/>
                  <a:pt x="12553" y="6277"/>
                </a:cubicBezTo>
                <a:cubicBezTo>
                  <a:pt x="12553" y="4612"/>
                  <a:pt x="11891" y="3016"/>
                  <a:pt x="10714" y="1838"/>
                </a:cubicBezTo>
                <a:cubicBezTo>
                  <a:pt x="9537" y="662"/>
                  <a:pt x="7941" y="1"/>
                  <a:pt x="627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4"/>
          <p:cNvSpPr/>
          <p:nvPr/>
        </p:nvSpPr>
        <p:spPr>
          <a:xfrm>
            <a:off x="2839419" y="3120223"/>
            <a:ext cx="724572" cy="724463"/>
          </a:xfrm>
          <a:custGeom>
            <a:avLst/>
            <a:gdLst/>
            <a:ahLst/>
            <a:cxnLst/>
            <a:rect l="l" t="t" r="r" b="b"/>
            <a:pathLst>
              <a:path w="13312" h="13310" extrusionOk="0">
                <a:moveTo>
                  <a:pt x="6655" y="757"/>
                </a:moveTo>
                <a:cubicBezTo>
                  <a:pt x="9908" y="757"/>
                  <a:pt x="12553" y="3402"/>
                  <a:pt x="12553" y="6655"/>
                </a:cubicBezTo>
                <a:cubicBezTo>
                  <a:pt x="12553" y="9906"/>
                  <a:pt x="9907" y="12551"/>
                  <a:pt x="6655" y="12551"/>
                </a:cubicBezTo>
                <a:cubicBezTo>
                  <a:pt x="3403" y="12551"/>
                  <a:pt x="758" y="9906"/>
                  <a:pt x="758" y="6655"/>
                </a:cubicBezTo>
                <a:cubicBezTo>
                  <a:pt x="758" y="3402"/>
                  <a:pt x="3404" y="757"/>
                  <a:pt x="6655" y="757"/>
                </a:cubicBezTo>
                <a:close/>
                <a:moveTo>
                  <a:pt x="6655" y="0"/>
                </a:moveTo>
                <a:cubicBezTo>
                  <a:pt x="2986" y="0"/>
                  <a:pt x="1" y="2986"/>
                  <a:pt x="1" y="6655"/>
                </a:cubicBezTo>
                <a:cubicBezTo>
                  <a:pt x="1" y="10324"/>
                  <a:pt x="2986" y="13310"/>
                  <a:pt x="6655" y="13310"/>
                </a:cubicBezTo>
                <a:cubicBezTo>
                  <a:pt x="10325" y="13310"/>
                  <a:pt x="13311" y="10323"/>
                  <a:pt x="13309" y="6655"/>
                </a:cubicBezTo>
                <a:cubicBezTo>
                  <a:pt x="13309" y="2986"/>
                  <a:pt x="10325" y="0"/>
                  <a:pt x="66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4"/>
          <p:cNvSpPr/>
          <p:nvPr/>
        </p:nvSpPr>
        <p:spPr>
          <a:xfrm>
            <a:off x="2968690" y="3420948"/>
            <a:ext cx="122849" cy="122849"/>
          </a:xfrm>
          <a:custGeom>
            <a:avLst/>
            <a:gdLst/>
            <a:ahLst/>
            <a:cxnLst/>
            <a:rect l="l" t="t" r="r" b="b"/>
            <a:pathLst>
              <a:path w="2257" h="2257" extrusionOk="0">
                <a:moveTo>
                  <a:pt x="1129" y="0"/>
                </a:moveTo>
                <a:cubicBezTo>
                  <a:pt x="506" y="0"/>
                  <a:pt x="0" y="506"/>
                  <a:pt x="0" y="1129"/>
                </a:cubicBezTo>
                <a:cubicBezTo>
                  <a:pt x="0" y="1751"/>
                  <a:pt x="506" y="2256"/>
                  <a:pt x="1129" y="2256"/>
                </a:cubicBezTo>
                <a:cubicBezTo>
                  <a:pt x="1752" y="2256"/>
                  <a:pt x="2256" y="1751"/>
                  <a:pt x="2256" y="1129"/>
                </a:cubicBezTo>
                <a:cubicBezTo>
                  <a:pt x="2256" y="506"/>
                  <a:pt x="1752" y="0"/>
                  <a:pt x="112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4"/>
          <p:cNvSpPr/>
          <p:nvPr/>
        </p:nvSpPr>
        <p:spPr>
          <a:xfrm>
            <a:off x="3022140" y="3420948"/>
            <a:ext cx="16111" cy="122849"/>
          </a:xfrm>
          <a:custGeom>
            <a:avLst/>
            <a:gdLst/>
            <a:ahLst/>
            <a:cxnLst/>
            <a:rect l="l" t="t" r="r" b="b"/>
            <a:pathLst>
              <a:path w="296" h="2257" extrusionOk="0">
                <a:moveTo>
                  <a:pt x="148" y="0"/>
                </a:moveTo>
                <a:cubicBezTo>
                  <a:pt x="98" y="0"/>
                  <a:pt x="50" y="4"/>
                  <a:pt x="1" y="11"/>
                </a:cubicBezTo>
                <a:lnTo>
                  <a:pt x="1" y="2246"/>
                </a:lnTo>
                <a:cubicBezTo>
                  <a:pt x="50" y="2252"/>
                  <a:pt x="98" y="2256"/>
                  <a:pt x="148" y="2256"/>
                </a:cubicBezTo>
                <a:cubicBezTo>
                  <a:pt x="198" y="2256"/>
                  <a:pt x="246" y="2252"/>
                  <a:pt x="295" y="2246"/>
                </a:cubicBezTo>
                <a:lnTo>
                  <a:pt x="295" y="11"/>
                </a:lnTo>
                <a:cubicBezTo>
                  <a:pt x="246" y="4"/>
                  <a:pt x="198" y="0"/>
                  <a:pt x="148" y="0"/>
                </a:cubicBezTo>
                <a:close/>
              </a:path>
            </a:pathLst>
          </a:custGeom>
          <a:solidFill>
            <a:srgbClr val="B7B7B7">
              <a:alpha val="2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14"/>
          <p:cNvSpPr/>
          <p:nvPr/>
        </p:nvSpPr>
        <p:spPr>
          <a:xfrm>
            <a:off x="3330866" y="3486264"/>
            <a:ext cx="91388" cy="99933"/>
          </a:xfrm>
          <a:custGeom>
            <a:avLst/>
            <a:gdLst/>
            <a:ahLst/>
            <a:cxnLst/>
            <a:rect l="l" t="t" r="r" b="b"/>
            <a:pathLst>
              <a:path w="1679" h="1836" extrusionOk="0">
                <a:moveTo>
                  <a:pt x="0" y="1"/>
                </a:moveTo>
                <a:lnTo>
                  <a:pt x="0" y="996"/>
                </a:lnTo>
                <a:cubicBezTo>
                  <a:pt x="0" y="1460"/>
                  <a:pt x="376" y="1835"/>
                  <a:pt x="839" y="1835"/>
                </a:cubicBezTo>
                <a:cubicBezTo>
                  <a:pt x="1302" y="1835"/>
                  <a:pt x="1678" y="1460"/>
                  <a:pt x="1678" y="996"/>
                </a:cubicBezTo>
                <a:lnTo>
                  <a:pt x="167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14"/>
          <p:cNvSpPr/>
          <p:nvPr/>
        </p:nvSpPr>
        <p:spPr>
          <a:xfrm>
            <a:off x="3330866" y="3378547"/>
            <a:ext cx="91388" cy="107771"/>
          </a:xfrm>
          <a:custGeom>
            <a:avLst/>
            <a:gdLst/>
            <a:ahLst/>
            <a:cxnLst/>
            <a:rect l="l" t="t" r="r" b="b"/>
            <a:pathLst>
              <a:path w="1679" h="1980" extrusionOk="0">
                <a:moveTo>
                  <a:pt x="839" y="1"/>
                </a:moveTo>
                <a:cubicBezTo>
                  <a:pt x="376" y="1"/>
                  <a:pt x="0" y="376"/>
                  <a:pt x="0" y="840"/>
                </a:cubicBezTo>
                <a:lnTo>
                  <a:pt x="0" y="1980"/>
                </a:lnTo>
                <a:lnTo>
                  <a:pt x="1678" y="1980"/>
                </a:lnTo>
                <a:lnTo>
                  <a:pt x="1678" y="840"/>
                </a:lnTo>
                <a:cubicBezTo>
                  <a:pt x="1678" y="376"/>
                  <a:pt x="1302" y="1"/>
                  <a:pt x="839" y="1"/>
                </a:cubicBezTo>
                <a:close/>
              </a:path>
            </a:pathLst>
          </a:custGeom>
          <a:solidFill>
            <a:srgbClr val="B7B7B7">
              <a:alpha val="2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14"/>
          <p:cNvSpPr/>
          <p:nvPr/>
        </p:nvSpPr>
        <p:spPr>
          <a:xfrm>
            <a:off x="3196587" y="3254175"/>
            <a:ext cx="11049" cy="118276"/>
          </a:xfrm>
          <a:custGeom>
            <a:avLst/>
            <a:gdLst/>
            <a:ahLst/>
            <a:cxnLst/>
            <a:rect l="l" t="t" r="r" b="b"/>
            <a:pathLst>
              <a:path w="203" h="2173" extrusionOk="0">
                <a:moveTo>
                  <a:pt x="203" y="1"/>
                </a:moveTo>
                <a:lnTo>
                  <a:pt x="0" y="424"/>
                </a:lnTo>
                <a:lnTo>
                  <a:pt x="0" y="2172"/>
                </a:lnTo>
                <a:lnTo>
                  <a:pt x="203" y="2172"/>
                </a:lnTo>
                <a:lnTo>
                  <a:pt x="20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14"/>
          <p:cNvSpPr/>
          <p:nvPr/>
        </p:nvSpPr>
        <p:spPr>
          <a:xfrm>
            <a:off x="3184722" y="3338813"/>
            <a:ext cx="34781" cy="33638"/>
          </a:xfrm>
          <a:custGeom>
            <a:avLst/>
            <a:gdLst/>
            <a:ahLst/>
            <a:cxnLst/>
            <a:rect l="l" t="t" r="r" b="b"/>
            <a:pathLst>
              <a:path w="639" h="618" extrusionOk="0">
                <a:moveTo>
                  <a:pt x="0" y="0"/>
                </a:moveTo>
                <a:lnTo>
                  <a:pt x="0" y="617"/>
                </a:lnTo>
                <a:lnTo>
                  <a:pt x="639" y="617"/>
                </a:lnTo>
                <a:lnTo>
                  <a:pt x="6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14"/>
          <p:cNvSpPr/>
          <p:nvPr/>
        </p:nvSpPr>
        <p:spPr>
          <a:xfrm>
            <a:off x="3158541" y="3602689"/>
            <a:ext cx="87088" cy="96559"/>
          </a:xfrm>
          <a:custGeom>
            <a:avLst/>
            <a:gdLst/>
            <a:ahLst/>
            <a:cxnLst/>
            <a:rect l="l" t="t" r="r" b="b"/>
            <a:pathLst>
              <a:path w="1600" h="1774" extrusionOk="0">
                <a:moveTo>
                  <a:pt x="0" y="0"/>
                </a:moveTo>
                <a:lnTo>
                  <a:pt x="0" y="1773"/>
                </a:lnTo>
                <a:lnTo>
                  <a:pt x="1600" y="1773"/>
                </a:lnTo>
                <a:lnTo>
                  <a:pt x="160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14"/>
          <p:cNvSpPr/>
          <p:nvPr/>
        </p:nvSpPr>
        <p:spPr>
          <a:xfrm>
            <a:off x="3105417" y="3687872"/>
            <a:ext cx="193390" cy="22697"/>
          </a:xfrm>
          <a:custGeom>
            <a:avLst/>
            <a:gdLst/>
            <a:ahLst/>
            <a:cxnLst/>
            <a:rect l="l" t="t" r="r" b="b"/>
            <a:pathLst>
              <a:path w="3553" h="417" extrusionOk="0">
                <a:moveTo>
                  <a:pt x="209" y="1"/>
                </a:moveTo>
                <a:cubicBezTo>
                  <a:pt x="94" y="1"/>
                  <a:pt x="0" y="94"/>
                  <a:pt x="0" y="208"/>
                </a:cubicBezTo>
                <a:cubicBezTo>
                  <a:pt x="0" y="324"/>
                  <a:pt x="94" y="417"/>
                  <a:pt x="209" y="417"/>
                </a:cubicBezTo>
                <a:lnTo>
                  <a:pt x="3344" y="417"/>
                </a:lnTo>
                <a:cubicBezTo>
                  <a:pt x="3459" y="417"/>
                  <a:pt x="3553" y="324"/>
                  <a:pt x="3553" y="208"/>
                </a:cubicBezTo>
                <a:cubicBezTo>
                  <a:pt x="3553" y="94"/>
                  <a:pt x="3459" y="1"/>
                  <a:pt x="334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14"/>
          <p:cNvSpPr/>
          <p:nvPr/>
        </p:nvSpPr>
        <p:spPr>
          <a:xfrm>
            <a:off x="3105417" y="3591314"/>
            <a:ext cx="193390" cy="22697"/>
          </a:xfrm>
          <a:custGeom>
            <a:avLst/>
            <a:gdLst/>
            <a:ahLst/>
            <a:cxnLst/>
            <a:rect l="l" t="t" r="r" b="b"/>
            <a:pathLst>
              <a:path w="3553" h="417" extrusionOk="0">
                <a:moveTo>
                  <a:pt x="3346" y="0"/>
                </a:moveTo>
                <a:cubicBezTo>
                  <a:pt x="3345" y="0"/>
                  <a:pt x="3345" y="0"/>
                  <a:pt x="3344" y="0"/>
                </a:cubicBezTo>
                <a:lnTo>
                  <a:pt x="209" y="0"/>
                </a:lnTo>
                <a:cubicBezTo>
                  <a:pt x="94" y="0"/>
                  <a:pt x="0" y="93"/>
                  <a:pt x="0" y="209"/>
                </a:cubicBezTo>
                <a:cubicBezTo>
                  <a:pt x="0" y="324"/>
                  <a:pt x="94" y="417"/>
                  <a:pt x="209" y="417"/>
                </a:cubicBezTo>
                <a:lnTo>
                  <a:pt x="3344" y="417"/>
                </a:lnTo>
                <a:cubicBezTo>
                  <a:pt x="3459" y="417"/>
                  <a:pt x="3553" y="324"/>
                  <a:pt x="3553" y="209"/>
                </a:cubicBezTo>
                <a:cubicBezTo>
                  <a:pt x="3553" y="94"/>
                  <a:pt x="3460" y="0"/>
                  <a:pt x="33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14"/>
          <p:cNvSpPr/>
          <p:nvPr/>
        </p:nvSpPr>
        <p:spPr>
          <a:xfrm>
            <a:off x="3139327" y="3356068"/>
            <a:ext cx="125570" cy="64173"/>
          </a:xfrm>
          <a:custGeom>
            <a:avLst/>
            <a:gdLst/>
            <a:ahLst/>
            <a:cxnLst/>
            <a:rect l="l" t="t" r="r" b="b"/>
            <a:pathLst>
              <a:path w="2307" h="1179" extrusionOk="0">
                <a:moveTo>
                  <a:pt x="742" y="0"/>
                </a:moveTo>
                <a:lnTo>
                  <a:pt x="0" y="1178"/>
                </a:lnTo>
                <a:lnTo>
                  <a:pt x="2307" y="1178"/>
                </a:lnTo>
                <a:lnTo>
                  <a:pt x="156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14"/>
          <p:cNvSpPr/>
          <p:nvPr/>
        </p:nvSpPr>
        <p:spPr>
          <a:xfrm>
            <a:off x="3139327" y="3420186"/>
            <a:ext cx="125570" cy="171128"/>
          </a:xfrm>
          <a:custGeom>
            <a:avLst/>
            <a:gdLst/>
            <a:ahLst/>
            <a:cxnLst/>
            <a:rect l="l" t="t" r="r" b="b"/>
            <a:pathLst>
              <a:path w="2307" h="3144" extrusionOk="0">
                <a:moveTo>
                  <a:pt x="0" y="0"/>
                </a:moveTo>
                <a:lnTo>
                  <a:pt x="0" y="3143"/>
                </a:lnTo>
                <a:lnTo>
                  <a:pt x="2307" y="3143"/>
                </a:lnTo>
                <a:lnTo>
                  <a:pt x="2307" y="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14"/>
          <p:cNvSpPr/>
          <p:nvPr/>
        </p:nvSpPr>
        <p:spPr>
          <a:xfrm>
            <a:off x="3207582" y="3448163"/>
            <a:ext cx="57315" cy="9634"/>
          </a:xfrm>
          <a:custGeom>
            <a:avLst/>
            <a:gdLst/>
            <a:ahLst/>
            <a:cxnLst/>
            <a:rect l="l" t="t" r="r" b="b"/>
            <a:pathLst>
              <a:path w="1053" h="177" extrusionOk="0">
                <a:moveTo>
                  <a:pt x="90" y="1"/>
                </a:moveTo>
                <a:cubicBezTo>
                  <a:pt x="41" y="1"/>
                  <a:pt x="1" y="41"/>
                  <a:pt x="1" y="89"/>
                </a:cubicBezTo>
                <a:cubicBezTo>
                  <a:pt x="1" y="138"/>
                  <a:pt x="41" y="177"/>
                  <a:pt x="90" y="177"/>
                </a:cubicBezTo>
                <a:lnTo>
                  <a:pt x="1053" y="177"/>
                </a:lnTo>
                <a:lnTo>
                  <a:pt x="105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14"/>
          <p:cNvSpPr/>
          <p:nvPr/>
        </p:nvSpPr>
        <p:spPr>
          <a:xfrm>
            <a:off x="3231422" y="3473582"/>
            <a:ext cx="33474" cy="9689"/>
          </a:xfrm>
          <a:custGeom>
            <a:avLst/>
            <a:gdLst/>
            <a:ahLst/>
            <a:cxnLst/>
            <a:rect l="l" t="t" r="r" b="b"/>
            <a:pathLst>
              <a:path w="615" h="178" extrusionOk="0">
                <a:moveTo>
                  <a:pt x="89" y="0"/>
                </a:moveTo>
                <a:cubicBezTo>
                  <a:pt x="41" y="0"/>
                  <a:pt x="1" y="40"/>
                  <a:pt x="1" y="88"/>
                </a:cubicBezTo>
                <a:cubicBezTo>
                  <a:pt x="1" y="137"/>
                  <a:pt x="41" y="177"/>
                  <a:pt x="89" y="177"/>
                </a:cubicBezTo>
                <a:lnTo>
                  <a:pt x="615" y="177"/>
                </a:lnTo>
                <a:lnTo>
                  <a:pt x="61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14"/>
          <p:cNvSpPr/>
          <p:nvPr/>
        </p:nvSpPr>
        <p:spPr>
          <a:xfrm>
            <a:off x="3207582" y="3498946"/>
            <a:ext cx="57315" cy="9689"/>
          </a:xfrm>
          <a:custGeom>
            <a:avLst/>
            <a:gdLst/>
            <a:ahLst/>
            <a:cxnLst/>
            <a:rect l="l" t="t" r="r" b="b"/>
            <a:pathLst>
              <a:path w="1053" h="178" extrusionOk="0">
                <a:moveTo>
                  <a:pt x="90" y="1"/>
                </a:moveTo>
                <a:cubicBezTo>
                  <a:pt x="41" y="1"/>
                  <a:pt x="1" y="41"/>
                  <a:pt x="1" y="90"/>
                </a:cubicBezTo>
                <a:cubicBezTo>
                  <a:pt x="1" y="138"/>
                  <a:pt x="41" y="178"/>
                  <a:pt x="90" y="178"/>
                </a:cubicBezTo>
                <a:lnTo>
                  <a:pt x="1053" y="178"/>
                </a:lnTo>
                <a:lnTo>
                  <a:pt x="105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14"/>
          <p:cNvSpPr/>
          <p:nvPr/>
        </p:nvSpPr>
        <p:spPr>
          <a:xfrm>
            <a:off x="3231422" y="3524419"/>
            <a:ext cx="33474" cy="9634"/>
          </a:xfrm>
          <a:custGeom>
            <a:avLst/>
            <a:gdLst/>
            <a:ahLst/>
            <a:cxnLst/>
            <a:rect l="l" t="t" r="r" b="b"/>
            <a:pathLst>
              <a:path w="615" h="177" extrusionOk="0">
                <a:moveTo>
                  <a:pt x="89" y="0"/>
                </a:moveTo>
                <a:cubicBezTo>
                  <a:pt x="41" y="0"/>
                  <a:pt x="1" y="39"/>
                  <a:pt x="1" y="88"/>
                </a:cubicBezTo>
                <a:cubicBezTo>
                  <a:pt x="1" y="137"/>
                  <a:pt x="41" y="176"/>
                  <a:pt x="89" y="176"/>
                </a:cubicBezTo>
                <a:lnTo>
                  <a:pt x="615" y="176"/>
                </a:lnTo>
                <a:lnTo>
                  <a:pt x="61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14"/>
          <p:cNvSpPr/>
          <p:nvPr/>
        </p:nvSpPr>
        <p:spPr>
          <a:xfrm>
            <a:off x="3207582" y="3549838"/>
            <a:ext cx="57315" cy="9634"/>
          </a:xfrm>
          <a:custGeom>
            <a:avLst/>
            <a:gdLst/>
            <a:ahLst/>
            <a:cxnLst/>
            <a:rect l="l" t="t" r="r" b="b"/>
            <a:pathLst>
              <a:path w="1053" h="177" extrusionOk="0">
                <a:moveTo>
                  <a:pt x="90" y="0"/>
                </a:moveTo>
                <a:cubicBezTo>
                  <a:pt x="41" y="0"/>
                  <a:pt x="1" y="40"/>
                  <a:pt x="1" y="88"/>
                </a:cubicBezTo>
                <a:cubicBezTo>
                  <a:pt x="1" y="137"/>
                  <a:pt x="41" y="176"/>
                  <a:pt x="90" y="176"/>
                </a:cubicBezTo>
                <a:lnTo>
                  <a:pt x="1053" y="176"/>
                </a:lnTo>
                <a:lnTo>
                  <a:pt x="10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" name="Google Shape;623;p14"/>
          <p:cNvGrpSpPr/>
          <p:nvPr/>
        </p:nvGrpSpPr>
        <p:grpSpPr>
          <a:xfrm>
            <a:off x="2839419" y="1788976"/>
            <a:ext cx="724463" cy="724518"/>
            <a:chOff x="2839419" y="1788976"/>
            <a:chExt cx="724463" cy="724518"/>
          </a:xfrm>
        </p:grpSpPr>
        <p:sp>
          <p:nvSpPr>
            <p:cNvPr id="624" name="Google Shape;624;p14"/>
            <p:cNvSpPr/>
            <p:nvPr/>
          </p:nvSpPr>
          <p:spPr>
            <a:xfrm>
              <a:off x="2860048" y="1809551"/>
              <a:ext cx="683260" cy="683260"/>
            </a:xfrm>
            <a:custGeom>
              <a:avLst/>
              <a:gdLst/>
              <a:ahLst/>
              <a:cxnLst/>
              <a:rect l="l" t="t" r="r" b="b"/>
              <a:pathLst>
                <a:path w="12553" h="12553" extrusionOk="0">
                  <a:moveTo>
                    <a:pt x="6276" y="0"/>
                  </a:moveTo>
                  <a:cubicBezTo>
                    <a:pt x="4612" y="0"/>
                    <a:pt x="3015" y="661"/>
                    <a:pt x="1839" y="1839"/>
                  </a:cubicBezTo>
                  <a:cubicBezTo>
                    <a:pt x="661" y="3016"/>
                    <a:pt x="0" y="4612"/>
                    <a:pt x="0" y="6277"/>
                  </a:cubicBezTo>
                  <a:cubicBezTo>
                    <a:pt x="0" y="7941"/>
                    <a:pt x="661" y="9538"/>
                    <a:pt x="1839" y="10714"/>
                  </a:cubicBezTo>
                  <a:cubicBezTo>
                    <a:pt x="3015" y="11892"/>
                    <a:pt x="4612" y="12553"/>
                    <a:pt x="6276" y="12553"/>
                  </a:cubicBezTo>
                  <a:cubicBezTo>
                    <a:pt x="7941" y="12553"/>
                    <a:pt x="9537" y="11892"/>
                    <a:pt x="10714" y="10714"/>
                  </a:cubicBezTo>
                  <a:cubicBezTo>
                    <a:pt x="11891" y="9538"/>
                    <a:pt x="12553" y="7941"/>
                    <a:pt x="12553" y="6277"/>
                  </a:cubicBezTo>
                  <a:cubicBezTo>
                    <a:pt x="12553" y="4612"/>
                    <a:pt x="11891" y="3016"/>
                    <a:pt x="10714" y="1839"/>
                  </a:cubicBezTo>
                  <a:cubicBezTo>
                    <a:pt x="9537" y="661"/>
                    <a:pt x="7941" y="0"/>
                    <a:pt x="6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4"/>
            <p:cNvSpPr/>
            <p:nvPr/>
          </p:nvSpPr>
          <p:spPr>
            <a:xfrm>
              <a:off x="2839419" y="1788976"/>
              <a:ext cx="724463" cy="724518"/>
            </a:xfrm>
            <a:custGeom>
              <a:avLst/>
              <a:gdLst/>
              <a:ahLst/>
              <a:cxnLst/>
              <a:rect l="l" t="t" r="r" b="b"/>
              <a:pathLst>
                <a:path w="13310" h="13311" extrusionOk="0">
                  <a:moveTo>
                    <a:pt x="6655" y="759"/>
                  </a:moveTo>
                  <a:cubicBezTo>
                    <a:pt x="9908" y="759"/>
                    <a:pt x="12553" y="3404"/>
                    <a:pt x="12553" y="6656"/>
                  </a:cubicBezTo>
                  <a:cubicBezTo>
                    <a:pt x="12553" y="9908"/>
                    <a:pt x="9907" y="12553"/>
                    <a:pt x="6655" y="12553"/>
                  </a:cubicBezTo>
                  <a:cubicBezTo>
                    <a:pt x="3403" y="12553"/>
                    <a:pt x="758" y="9908"/>
                    <a:pt x="758" y="6656"/>
                  </a:cubicBezTo>
                  <a:cubicBezTo>
                    <a:pt x="758" y="3404"/>
                    <a:pt x="3404" y="759"/>
                    <a:pt x="6655" y="759"/>
                  </a:cubicBezTo>
                  <a:close/>
                  <a:moveTo>
                    <a:pt x="6655" y="1"/>
                  </a:moveTo>
                  <a:cubicBezTo>
                    <a:pt x="2986" y="1"/>
                    <a:pt x="1" y="2987"/>
                    <a:pt x="1" y="6656"/>
                  </a:cubicBezTo>
                  <a:cubicBezTo>
                    <a:pt x="1" y="10326"/>
                    <a:pt x="2986" y="13311"/>
                    <a:pt x="6655" y="13311"/>
                  </a:cubicBezTo>
                  <a:cubicBezTo>
                    <a:pt x="10325" y="13311"/>
                    <a:pt x="13309" y="10326"/>
                    <a:pt x="13309" y="6656"/>
                  </a:cubicBezTo>
                  <a:cubicBezTo>
                    <a:pt x="13309" y="2987"/>
                    <a:pt x="10325" y="1"/>
                    <a:pt x="66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4"/>
            <p:cNvSpPr/>
            <p:nvPr/>
          </p:nvSpPr>
          <p:spPr>
            <a:xfrm>
              <a:off x="3124196" y="2267633"/>
              <a:ext cx="155125" cy="72229"/>
            </a:xfrm>
            <a:custGeom>
              <a:avLst/>
              <a:gdLst/>
              <a:ahLst/>
              <a:cxnLst/>
              <a:rect l="l" t="t" r="r" b="b"/>
              <a:pathLst>
                <a:path w="2850" h="1327" extrusionOk="0">
                  <a:moveTo>
                    <a:pt x="0" y="0"/>
                  </a:moveTo>
                  <a:lnTo>
                    <a:pt x="0" y="1326"/>
                  </a:lnTo>
                  <a:lnTo>
                    <a:pt x="2850" y="1326"/>
                  </a:lnTo>
                  <a:lnTo>
                    <a:pt x="28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4"/>
            <p:cNvSpPr/>
            <p:nvPr/>
          </p:nvSpPr>
          <p:spPr>
            <a:xfrm>
              <a:off x="3069984" y="2332187"/>
              <a:ext cx="263387" cy="19976"/>
            </a:xfrm>
            <a:custGeom>
              <a:avLst/>
              <a:gdLst/>
              <a:ahLst/>
              <a:cxnLst/>
              <a:rect l="l" t="t" r="r" b="b"/>
              <a:pathLst>
                <a:path w="4839" h="367" extrusionOk="0">
                  <a:moveTo>
                    <a:pt x="4657" y="0"/>
                  </a:moveTo>
                  <a:cubicBezTo>
                    <a:pt x="4656" y="0"/>
                    <a:pt x="4656" y="0"/>
                    <a:pt x="4655" y="0"/>
                  </a:cubicBezTo>
                  <a:lnTo>
                    <a:pt x="184" y="0"/>
                  </a:lnTo>
                  <a:cubicBezTo>
                    <a:pt x="82" y="0"/>
                    <a:pt x="1" y="82"/>
                    <a:pt x="1" y="183"/>
                  </a:cubicBezTo>
                  <a:cubicBezTo>
                    <a:pt x="1" y="284"/>
                    <a:pt x="82" y="366"/>
                    <a:pt x="184" y="366"/>
                  </a:cubicBezTo>
                  <a:lnTo>
                    <a:pt x="4655" y="366"/>
                  </a:lnTo>
                  <a:cubicBezTo>
                    <a:pt x="4756" y="366"/>
                    <a:pt x="4838" y="284"/>
                    <a:pt x="4838" y="183"/>
                  </a:cubicBezTo>
                  <a:cubicBezTo>
                    <a:pt x="4838" y="81"/>
                    <a:pt x="4757" y="0"/>
                    <a:pt x="4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4"/>
            <p:cNvSpPr/>
            <p:nvPr/>
          </p:nvSpPr>
          <p:spPr>
            <a:xfrm>
              <a:off x="3007607" y="1975236"/>
              <a:ext cx="388195" cy="314061"/>
            </a:xfrm>
            <a:custGeom>
              <a:avLst/>
              <a:gdLst/>
              <a:ahLst/>
              <a:cxnLst/>
              <a:rect l="l" t="t" r="r" b="b"/>
              <a:pathLst>
                <a:path w="7132" h="5770" extrusionOk="0">
                  <a:moveTo>
                    <a:pt x="9" y="0"/>
                  </a:moveTo>
                  <a:cubicBezTo>
                    <a:pt x="5" y="0"/>
                    <a:pt x="1" y="5"/>
                    <a:pt x="1" y="9"/>
                  </a:cubicBezTo>
                  <a:lnTo>
                    <a:pt x="1" y="5761"/>
                  </a:lnTo>
                  <a:cubicBezTo>
                    <a:pt x="1" y="5765"/>
                    <a:pt x="5" y="5769"/>
                    <a:pt x="9" y="5769"/>
                  </a:cubicBezTo>
                  <a:lnTo>
                    <a:pt x="7122" y="5769"/>
                  </a:lnTo>
                  <a:cubicBezTo>
                    <a:pt x="7127" y="5769"/>
                    <a:pt x="7131" y="5765"/>
                    <a:pt x="7130" y="5761"/>
                  </a:cubicBezTo>
                  <a:lnTo>
                    <a:pt x="7130" y="9"/>
                  </a:lnTo>
                  <a:cubicBezTo>
                    <a:pt x="7130" y="5"/>
                    <a:pt x="7126" y="0"/>
                    <a:pt x="7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4"/>
            <p:cNvSpPr/>
            <p:nvPr/>
          </p:nvSpPr>
          <p:spPr>
            <a:xfrm>
              <a:off x="3035530" y="2007186"/>
              <a:ext cx="332241" cy="250051"/>
            </a:xfrm>
            <a:custGeom>
              <a:avLst/>
              <a:gdLst/>
              <a:ahLst/>
              <a:cxnLst/>
              <a:rect l="l" t="t" r="r" b="b"/>
              <a:pathLst>
                <a:path w="6104" h="4594" extrusionOk="0">
                  <a:moveTo>
                    <a:pt x="0" y="1"/>
                  </a:moveTo>
                  <a:lnTo>
                    <a:pt x="0" y="4594"/>
                  </a:lnTo>
                  <a:lnTo>
                    <a:pt x="6104" y="4594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4"/>
            <p:cNvSpPr/>
            <p:nvPr/>
          </p:nvSpPr>
          <p:spPr>
            <a:xfrm>
              <a:off x="3035530" y="2036034"/>
              <a:ext cx="332241" cy="5987"/>
            </a:xfrm>
            <a:custGeom>
              <a:avLst/>
              <a:gdLst/>
              <a:ahLst/>
              <a:cxnLst/>
              <a:rect l="l" t="t" r="r" b="b"/>
              <a:pathLst>
                <a:path w="6104" h="110" extrusionOk="0">
                  <a:moveTo>
                    <a:pt x="0" y="1"/>
                  </a:moveTo>
                  <a:lnTo>
                    <a:pt x="0" y="109"/>
                  </a:lnTo>
                  <a:lnTo>
                    <a:pt x="6104" y="109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4"/>
            <p:cNvSpPr/>
            <p:nvPr/>
          </p:nvSpPr>
          <p:spPr>
            <a:xfrm>
              <a:off x="3035530" y="2073373"/>
              <a:ext cx="332241" cy="5933"/>
            </a:xfrm>
            <a:custGeom>
              <a:avLst/>
              <a:gdLst/>
              <a:ahLst/>
              <a:cxnLst/>
              <a:rect l="l" t="t" r="r" b="b"/>
              <a:pathLst>
                <a:path w="6104" h="109" extrusionOk="0">
                  <a:moveTo>
                    <a:pt x="0" y="0"/>
                  </a:moveTo>
                  <a:lnTo>
                    <a:pt x="0" y="109"/>
                  </a:lnTo>
                  <a:lnTo>
                    <a:pt x="6104" y="109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4"/>
            <p:cNvSpPr/>
            <p:nvPr/>
          </p:nvSpPr>
          <p:spPr>
            <a:xfrm>
              <a:off x="3035530" y="2110548"/>
              <a:ext cx="332241" cy="6042"/>
            </a:xfrm>
            <a:custGeom>
              <a:avLst/>
              <a:gdLst/>
              <a:ahLst/>
              <a:cxnLst/>
              <a:rect l="l" t="t" r="r" b="b"/>
              <a:pathLst>
                <a:path w="6104" h="111" extrusionOk="0">
                  <a:moveTo>
                    <a:pt x="0" y="1"/>
                  </a:moveTo>
                  <a:lnTo>
                    <a:pt x="0" y="110"/>
                  </a:lnTo>
                  <a:lnTo>
                    <a:pt x="6104" y="110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4"/>
            <p:cNvSpPr/>
            <p:nvPr/>
          </p:nvSpPr>
          <p:spPr>
            <a:xfrm>
              <a:off x="3035530" y="2147887"/>
              <a:ext cx="332241" cy="5933"/>
            </a:xfrm>
            <a:custGeom>
              <a:avLst/>
              <a:gdLst/>
              <a:ahLst/>
              <a:cxnLst/>
              <a:rect l="l" t="t" r="r" b="b"/>
              <a:pathLst>
                <a:path w="6104" h="109" extrusionOk="0">
                  <a:moveTo>
                    <a:pt x="0" y="0"/>
                  </a:moveTo>
                  <a:lnTo>
                    <a:pt x="0" y="109"/>
                  </a:lnTo>
                  <a:lnTo>
                    <a:pt x="6104" y="109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4"/>
            <p:cNvSpPr/>
            <p:nvPr/>
          </p:nvSpPr>
          <p:spPr>
            <a:xfrm>
              <a:off x="3035530" y="2185117"/>
              <a:ext cx="332241" cy="5987"/>
            </a:xfrm>
            <a:custGeom>
              <a:avLst/>
              <a:gdLst/>
              <a:ahLst/>
              <a:cxnLst/>
              <a:rect l="l" t="t" r="r" b="b"/>
              <a:pathLst>
                <a:path w="6104" h="110" extrusionOk="0">
                  <a:moveTo>
                    <a:pt x="0" y="1"/>
                  </a:moveTo>
                  <a:lnTo>
                    <a:pt x="0" y="109"/>
                  </a:lnTo>
                  <a:lnTo>
                    <a:pt x="6104" y="109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4"/>
            <p:cNvSpPr/>
            <p:nvPr/>
          </p:nvSpPr>
          <p:spPr>
            <a:xfrm>
              <a:off x="3035530" y="2222456"/>
              <a:ext cx="332241" cy="5933"/>
            </a:xfrm>
            <a:custGeom>
              <a:avLst/>
              <a:gdLst/>
              <a:ahLst/>
              <a:cxnLst/>
              <a:rect l="l" t="t" r="r" b="b"/>
              <a:pathLst>
                <a:path w="6104" h="109" extrusionOk="0">
                  <a:moveTo>
                    <a:pt x="0" y="0"/>
                  </a:moveTo>
                  <a:lnTo>
                    <a:pt x="0" y="109"/>
                  </a:lnTo>
                  <a:lnTo>
                    <a:pt x="6104" y="109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4"/>
            <p:cNvSpPr/>
            <p:nvPr/>
          </p:nvSpPr>
          <p:spPr>
            <a:xfrm>
              <a:off x="3101553" y="2052308"/>
              <a:ext cx="200194" cy="171563"/>
            </a:xfrm>
            <a:custGeom>
              <a:avLst/>
              <a:gdLst/>
              <a:ahLst/>
              <a:cxnLst/>
              <a:rect l="l" t="t" r="r" b="b"/>
              <a:pathLst>
                <a:path w="3678" h="3152" extrusionOk="0">
                  <a:moveTo>
                    <a:pt x="1071" y="1"/>
                  </a:moveTo>
                  <a:cubicBezTo>
                    <a:pt x="516" y="1"/>
                    <a:pt x="0" y="478"/>
                    <a:pt x="87" y="1199"/>
                  </a:cubicBezTo>
                  <a:cubicBezTo>
                    <a:pt x="215" y="2268"/>
                    <a:pt x="1839" y="3152"/>
                    <a:pt x="1839" y="3152"/>
                  </a:cubicBezTo>
                  <a:cubicBezTo>
                    <a:pt x="1839" y="3152"/>
                    <a:pt x="3462" y="2268"/>
                    <a:pt x="3591" y="1199"/>
                  </a:cubicBezTo>
                  <a:cubicBezTo>
                    <a:pt x="3677" y="478"/>
                    <a:pt x="3163" y="1"/>
                    <a:pt x="2608" y="1"/>
                  </a:cubicBezTo>
                  <a:cubicBezTo>
                    <a:pt x="2340" y="1"/>
                    <a:pt x="2063" y="112"/>
                    <a:pt x="1839" y="363"/>
                  </a:cubicBezTo>
                  <a:cubicBezTo>
                    <a:pt x="1616" y="112"/>
                    <a:pt x="1339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4"/>
            <p:cNvSpPr/>
            <p:nvPr/>
          </p:nvSpPr>
          <p:spPr>
            <a:xfrm>
              <a:off x="3035530" y="2079850"/>
              <a:ext cx="332241" cy="137980"/>
            </a:xfrm>
            <a:custGeom>
              <a:avLst/>
              <a:gdLst/>
              <a:ahLst/>
              <a:cxnLst/>
              <a:rect l="l" t="t" r="r" b="b"/>
              <a:pathLst>
                <a:path w="6104" h="2535" extrusionOk="0">
                  <a:moveTo>
                    <a:pt x="3754" y="1"/>
                  </a:moveTo>
                  <a:lnTo>
                    <a:pt x="3315" y="1657"/>
                  </a:lnTo>
                  <a:lnTo>
                    <a:pt x="2904" y="688"/>
                  </a:lnTo>
                  <a:lnTo>
                    <a:pt x="2542" y="1518"/>
                  </a:lnTo>
                  <a:lnTo>
                    <a:pt x="2195" y="364"/>
                  </a:lnTo>
                  <a:lnTo>
                    <a:pt x="1519" y="1935"/>
                  </a:lnTo>
                  <a:lnTo>
                    <a:pt x="1001" y="433"/>
                  </a:lnTo>
                  <a:lnTo>
                    <a:pt x="801" y="1551"/>
                  </a:lnTo>
                  <a:lnTo>
                    <a:pt x="0" y="1551"/>
                  </a:lnTo>
                  <a:lnTo>
                    <a:pt x="0" y="1769"/>
                  </a:lnTo>
                  <a:lnTo>
                    <a:pt x="982" y="1769"/>
                  </a:lnTo>
                  <a:lnTo>
                    <a:pt x="1067" y="1293"/>
                  </a:lnTo>
                  <a:lnTo>
                    <a:pt x="1496" y="2534"/>
                  </a:lnTo>
                  <a:lnTo>
                    <a:pt x="2158" y="995"/>
                  </a:lnTo>
                  <a:lnTo>
                    <a:pt x="2506" y="2147"/>
                  </a:lnTo>
                  <a:lnTo>
                    <a:pt x="2901" y="1237"/>
                  </a:lnTo>
                  <a:lnTo>
                    <a:pt x="3363" y="2323"/>
                  </a:lnTo>
                  <a:lnTo>
                    <a:pt x="3780" y="751"/>
                  </a:lnTo>
                  <a:lnTo>
                    <a:pt x="4115" y="1737"/>
                  </a:lnTo>
                  <a:lnTo>
                    <a:pt x="4389" y="1097"/>
                  </a:lnTo>
                  <a:lnTo>
                    <a:pt x="4750" y="1769"/>
                  </a:lnTo>
                  <a:lnTo>
                    <a:pt x="6104" y="1769"/>
                  </a:lnTo>
                  <a:lnTo>
                    <a:pt x="6104" y="1551"/>
                  </a:lnTo>
                  <a:lnTo>
                    <a:pt x="4879" y="1551"/>
                  </a:lnTo>
                  <a:lnTo>
                    <a:pt x="4367" y="599"/>
                  </a:lnTo>
                  <a:lnTo>
                    <a:pt x="4138" y="1133"/>
                  </a:lnTo>
                  <a:lnTo>
                    <a:pt x="37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Google Shape;638;p14"/>
          <p:cNvSpPr/>
          <p:nvPr/>
        </p:nvSpPr>
        <p:spPr>
          <a:xfrm>
            <a:off x="4239299" y="4033176"/>
            <a:ext cx="683205" cy="683205"/>
          </a:xfrm>
          <a:custGeom>
            <a:avLst/>
            <a:gdLst/>
            <a:ahLst/>
            <a:cxnLst/>
            <a:rect l="l" t="t" r="r" b="b"/>
            <a:pathLst>
              <a:path w="12552" h="12552" extrusionOk="0">
                <a:moveTo>
                  <a:pt x="6276" y="0"/>
                </a:moveTo>
                <a:cubicBezTo>
                  <a:pt x="4612" y="0"/>
                  <a:pt x="3015" y="661"/>
                  <a:pt x="1838" y="1838"/>
                </a:cubicBezTo>
                <a:cubicBezTo>
                  <a:pt x="661" y="3015"/>
                  <a:pt x="0" y="4611"/>
                  <a:pt x="0" y="6275"/>
                </a:cubicBezTo>
                <a:cubicBezTo>
                  <a:pt x="0" y="7940"/>
                  <a:pt x="661" y="9536"/>
                  <a:pt x="1838" y="10713"/>
                </a:cubicBezTo>
                <a:cubicBezTo>
                  <a:pt x="3015" y="11891"/>
                  <a:pt x="4612" y="12552"/>
                  <a:pt x="6276" y="12552"/>
                </a:cubicBezTo>
                <a:cubicBezTo>
                  <a:pt x="7940" y="12552"/>
                  <a:pt x="9537" y="11891"/>
                  <a:pt x="10713" y="10713"/>
                </a:cubicBezTo>
                <a:cubicBezTo>
                  <a:pt x="11891" y="9536"/>
                  <a:pt x="12552" y="7940"/>
                  <a:pt x="12552" y="6275"/>
                </a:cubicBezTo>
                <a:cubicBezTo>
                  <a:pt x="12552" y="4611"/>
                  <a:pt x="11891" y="3015"/>
                  <a:pt x="10713" y="1838"/>
                </a:cubicBezTo>
                <a:cubicBezTo>
                  <a:pt x="9537" y="661"/>
                  <a:pt x="7940" y="0"/>
                  <a:pt x="627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14"/>
          <p:cNvSpPr/>
          <p:nvPr/>
        </p:nvSpPr>
        <p:spPr>
          <a:xfrm>
            <a:off x="4570395" y="4562289"/>
            <a:ext cx="19323" cy="80774"/>
          </a:xfrm>
          <a:custGeom>
            <a:avLst/>
            <a:gdLst/>
            <a:ahLst/>
            <a:cxnLst/>
            <a:rect l="l" t="t" r="r" b="b"/>
            <a:pathLst>
              <a:path w="355" h="1484" extrusionOk="0">
                <a:moveTo>
                  <a:pt x="0" y="1"/>
                </a:moveTo>
                <a:lnTo>
                  <a:pt x="0" y="1483"/>
                </a:lnTo>
                <a:lnTo>
                  <a:pt x="354" y="1483"/>
                </a:lnTo>
                <a:lnTo>
                  <a:pt x="3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14"/>
          <p:cNvSpPr/>
          <p:nvPr/>
        </p:nvSpPr>
        <p:spPr>
          <a:xfrm>
            <a:off x="4460774" y="4270000"/>
            <a:ext cx="202262" cy="257889"/>
          </a:xfrm>
          <a:custGeom>
            <a:avLst/>
            <a:gdLst/>
            <a:ahLst/>
            <a:cxnLst/>
            <a:rect l="l" t="t" r="r" b="b"/>
            <a:pathLst>
              <a:path w="3716" h="4738" extrusionOk="0">
                <a:moveTo>
                  <a:pt x="7" y="1"/>
                </a:moveTo>
                <a:cubicBezTo>
                  <a:pt x="3" y="1"/>
                  <a:pt x="1" y="4"/>
                  <a:pt x="1" y="8"/>
                </a:cubicBezTo>
                <a:lnTo>
                  <a:pt x="1" y="4731"/>
                </a:lnTo>
                <a:cubicBezTo>
                  <a:pt x="1" y="4734"/>
                  <a:pt x="3" y="4737"/>
                  <a:pt x="7" y="4737"/>
                </a:cubicBezTo>
                <a:lnTo>
                  <a:pt x="3710" y="4737"/>
                </a:lnTo>
                <a:cubicBezTo>
                  <a:pt x="3713" y="4737"/>
                  <a:pt x="3716" y="4734"/>
                  <a:pt x="3716" y="4731"/>
                </a:cubicBezTo>
                <a:lnTo>
                  <a:pt x="3716" y="8"/>
                </a:lnTo>
                <a:cubicBezTo>
                  <a:pt x="3716" y="4"/>
                  <a:pt x="3713" y="1"/>
                  <a:pt x="371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" name="Google Shape;641;p14"/>
          <p:cNvGrpSpPr/>
          <p:nvPr/>
        </p:nvGrpSpPr>
        <p:grpSpPr>
          <a:xfrm>
            <a:off x="4442586" y="4151940"/>
            <a:ext cx="315054" cy="520973"/>
            <a:chOff x="3974257" y="3947260"/>
            <a:chExt cx="244759" cy="404734"/>
          </a:xfrm>
        </p:grpSpPr>
        <p:sp>
          <p:nvSpPr>
            <p:cNvPr id="642" name="Google Shape;642;p14"/>
            <p:cNvSpPr/>
            <p:nvPr/>
          </p:nvSpPr>
          <p:spPr>
            <a:xfrm>
              <a:off x="4033797" y="3978383"/>
              <a:ext cx="66687" cy="66687"/>
            </a:xfrm>
            <a:custGeom>
              <a:avLst/>
              <a:gdLst/>
              <a:ahLst/>
              <a:cxnLst/>
              <a:rect l="l" t="t" r="r" b="b"/>
              <a:pathLst>
                <a:path w="1577" h="1577" extrusionOk="0">
                  <a:moveTo>
                    <a:pt x="789" y="309"/>
                  </a:moveTo>
                  <a:cubicBezTo>
                    <a:pt x="927" y="309"/>
                    <a:pt x="1038" y="420"/>
                    <a:pt x="1038" y="558"/>
                  </a:cubicBezTo>
                  <a:cubicBezTo>
                    <a:pt x="1038" y="696"/>
                    <a:pt x="927" y="808"/>
                    <a:pt x="789" y="808"/>
                  </a:cubicBezTo>
                  <a:cubicBezTo>
                    <a:pt x="651" y="808"/>
                    <a:pt x="539" y="696"/>
                    <a:pt x="539" y="558"/>
                  </a:cubicBezTo>
                  <a:cubicBezTo>
                    <a:pt x="539" y="420"/>
                    <a:pt x="651" y="309"/>
                    <a:pt x="789" y="309"/>
                  </a:cubicBezTo>
                  <a:close/>
                  <a:moveTo>
                    <a:pt x="789" y="0"/>
                  </a:moveTo>
                  <a:cubicBezTo>
                    <a:pt x="354" y="0"/>
                    <a:pt x="1" y="353"/>
                    <a:pt x="1" y="788"/>
                  </a:cubicBezTo>
                  <a:cubicBezTo>
                    <a:pt x="1" y="1223"/>
                    <a:pt x="354" y="1576"/>
                    <a:pt x="789" y="1576"/>
                  </a:cubicBezTo>
                  <a:cubicBezTo>
                    <a:pt x="1224" y="1576"/>
                    <a:pt x="1577" y="1223"/>
                    <a:pt x="1577" y="788"/>
                  </a:cubicBezTo>
                  <a:cubicBezTo>
                    <a:pt x="1577" y="353"/>
                    <a:pt x="1224" y="0"/>
                    <a:pt x="7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4"/>
            <p:cNvSpPr/>
            <p:nvPr/>
          </p:nvSpPr>
          <p:spPr>
            <a:xfrm>
              <a:off x="4049993" y="4257606"/>
              <a:ext cx="32942" cy="32815"/>
            </a:xfrm>
            <a:custGeom>
              <a:avLst/>
              <a:gdLst/>
              <a:ahLst/>
              <a:cxnLst/>
              <a:rect l="l" t="t" r="r" b="b"/>
              <a:pathLst>
                <a:path w="779" h="776" extrusionOk="0">
                  <a:moveTo>
                    <a:pt x="1" y="1"/>
                  </a:moveTo>
                  <a:lnTo>
                    <a:pt x="1" y="776"/>
                  </a:lnTo>
                  <a:lnTo>
                    <a:pt x="778" y="776"/>
                  </a:lnTo>
                  <a:lnTo>
                    <a:pt x="7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4"/>
            <p:cNvSpPr/>
            <p:nvPr/>
          </p:nvSpPr>
          <p:spPr>
            <a:xfrm>
              <a:off x="4034770" y="4245681"/>
              <a:ext cx="63304" cy="34295"/>
            </a:xfrm>
            <a:custGeom>
              <a:avLst/>
              <a:gdLst/>
              <a:ahLst/>
              <a:cxnLst/>
              <a:rect l="l" t="t" r="r" b="b"/>
              <a:pathLst>
                <a:path w="1497" h="811" extrusionOk="0">
                  <a:moveTo>
                    <a:pt x="407" y="1"/>
                  </a:moveTo>
                  <a:cubicBezTo>
                    <a:pt x="183" y="1"/>
                    <a:pt x="0" y="182"/>
                    <a:pt x="0" y="406"/>
                  </a:cubicBezTo>
                  <a:cubicBezTo>
                    <a:pt x="0" y="630"/>
                    <a:pt x="183" y="811"/>
                    <a:pt x="407" y="811"/>
                  </a:cubicBezTo>
                  <a:lnTo>
                    <a:pt x="1090" y="811"/>
                  </a:lnTo>
                  <a:cubicBezTo>
                    <a:pt x="1314" y="811"/>
                    <a:pt x="1496" y="630"/>
                    <a:pt x="1496" y="406"/>
                  </a:cubicBezTo>
                  <a:cubicBezTo>
                    <a:pt x="1496" y="182"/>
                    <a:pt x="1314" y="1"/>
                    <a:pt x="10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4"/>
            <p:cNvSpPr/>
            <p:nvPr/>
          </p:nvSpPr>
          <p:spPr>
            <a:xfrm>
              <a:off x="3974257" y="4020966"/>
              <a:ext cx="185769" cy="236725"/>
            </a:xfrm>
            <a:custGeom>
              <a:avLst/>
              <a:gdLst/>
              <a:ahLst/>
              <a:cxnLst/>
              <a:rect l="l" t="t" r="r" b="b"/>
              <a:pathLst>
                <a:path w="4393" h="5598" extrusionOk="0">
                  <a:moveTo>
                    <a:pt x="8" y="0"/>
                  </a:moveTo>
                  <a:cubicBezTo>
                    <a:pt x="4" y="0"/>
                    <a:pt x="1" y="4"/>
                    <a:pt x="1" y="8"/>
                  </a:cubicBezTo>
                  <a:lnTo>
                    <a:pt x="1" y="5591"/>
                  </a:lnTo>
                  <a:cubicBezTo>
                    <a:pt x="1" y="5595"/>
                    <a:pt x="4" y="5598"/>
                    <a:pt x="8" y="5598"/>
                  </a:cubicBezTo>
                  <a:lnTo>
                    <a:pt x="4385" y="5598"/>
                  </a:lnTo>
                  <a:cubicBezTo>
                    <a:pt x="4388" y="5598"/>
                    <a:pt x="4391" y="5595"/>
                    <a:pt x="4392" y="5591"/>
                  </a:cubicBezTo>
                  <a:lnTo>
                    <a:pt x="4392" y="8"/>
                  </a:lnTo>
                  <a:cubicBezTo>
                    <a:pt x="4392" y="4"/>
                    <a:pt x="4388" y="0"/>
                    <a:pt x="438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4059635" y="3947260"/>
              <a:ext cx="159382" cy="404734"/>
            </a:xfrm>
            <a:custGeom>
              <a:avLst/>
              <a:gdLst/>
              <a:ahLst/>
              <a:cxnLst/>
              <a:rect l="l" t="t" r="r" b="b"/>
              <a:pathLst>
                <a:path w="3769" h="9571" extrusionOk="0">
                  <a:moveTo>
                    <a:pt x="178" y="1"/>
                  </a:moveTo>
                  <a:cubicBezTo>
                    <a:pt x="81" y="1"/>
                    <a:pt x="1" y="80"/>
                    <a:pt x="1" y="178"/>
                  </a:cubicBezTo>
                  <a:lnTo>
                    <a:pt x="1" y="1165"/>
                  </a:lnTo>
                  <a:cubicBezTo>
                    <a:pt x="1" y="1262"/>
                    <a:pt x="81" y="1342"/>
                    <a:pt x="178" y="1342"/>
                  </a:cubicBezTo>
                  <a:cubicBezTo>
                    <a:pt x="275" y="1342"/>
                    <a:pt x="354" y="1262"/>
                    <a:pt x="354" y="1165"/>
                  </a:cubicBezTo>
                  <a:lnTo>
                    <a:pt x="354" y="355"/>
                  </a:lnTo>
                  <a:lnTo>
                    <a:pt x="2819" y="355"/>
                  </a:lnTo>
                  <a:cubicBezTo>
                    <a:pt x="3147" y="355"/>
                    <a:pt x="3414" y="622"/>
                    <a:pt x="3414" y="950"/>
                  </a:cubicBezTo>
                  <a:lnTo>
                    <a:pt x="3414" y="9395"/>
                  </a:lnTo>
                  <a:cubicBezTo>
                    <a:pt x="3414" y="9491"/>
                    <a:pt x="3494" y="9571"/>
                    <a:pt x="3591" y="9571"/>
                  </a:cubicBezTo>
                  <a:cubicBezTo>
                    <a:pt x="3688" y="9571"/>
                    <a:pt x="3768" y="9491"/>
                    <a:pt x="3767" y="9394"/>
                  </a:cubicBezTo>
                  <a:lnTo>
                    <a:pt x="3767" y="950"/>
                  </a:lnTo>
                  <a:cubicBezTo>
                    <a:pt x="3767" y="427"/>
                    <a:pt x="3341" y="1"/>
                    <a:pt x="28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4"/>
            <p:cNvSpPr/>
            <p:nvPr/>
          </p:nvSpPr>
          <p:spPr>
            <a:xfrm>
              <a:off x="4086106" y="4064903"/>
              <a:ext cx="59583" cy="7823"/>
            </a:xfrm>
            <a:custGeom>
              <a:avLst/>
              <a:gdLst/>
              <a:ahLst/>
              <a:cxnLst/>
              <a:rect l="l" t="t" r="r" b="b"/>
              <a:pathLst>
                <a:path w="1409" h="185" extrusionOk="0">
                  <a:moveTo>
                    <a:pt x="108" y="1"/>
                  </a:moveTo>
                  <a:cubicBezTo>
                    <a:pt x="49" y="1"/>
                    <a:pt x="1" y="42"/>
                    <a:pt x="1" y="93"/>
                  </a:cubicBezTo>
                  <a:cubicBezTo>
                    <a:pt x="1" y="144"/>
                    <a:pt x="49" y="185"/>
                    <a:pt x="108" y="185"/>
                  </a:cubicBezTo>
                  <a:lnTo>
                    <a:pt x="1409" y="185"/>
                  </a:lnTo>
                  <a:lnTo>
                    <a:pt x="1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4"/>
            <p:cNvSpPr/>
            <p:nvPr/>
          </p:nvSpPr>
          <p:spPr>
            <a:xfrm>
              <a:off x="4111352" y="4082368"/>
              <a:ext cx="34337" cy="7823"/>
            </a:xfrm>
            <a:custGeom>
              <a:avLst/>
              <a:gdLst/>
              <a:ahLst/>
              <a:cxnLst/>
              <a:rect l="l" t="t" r="r" b="b"/>
              <a:pathLst>
                <a:path w="812" h="185" extrusionOk="0">
                  <a:moveTo>
                    <a:pt x="108" y="0"/>
                  </a:moveTo>
                  <a:cubicBezTo>
                    <a:pt x="50" y="0"/>
                    <a:pt x="0" y="41"/>
                    <a:pt x="0" y="92"/>
                  </a:cubicBezTo>
                  <a:cubicBezTo>
                    <a:pt x="0" y="143"/>
                    <a:pt x="50" y="184"/>
                    <a:pt x="108" y="184"/>
                  </a:cubicBezTo>
                  <a:lnTo>
                    <a:pt x="812" y="184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4"/>
            <p:cNvSpPr/>
            <p:nvPr/>
          </p:nvSpPr>
          <p:spPr>
            <a:xfrm>
              <a:off x="4111352" y="4099705"/>
              <a:ext cx="34337" cy="7823"/>
            </a:xfrm>
            <a:custGeom>
              <a:avLst/>
              <a:gdLst/>
              <a:ahLst/>
              <a:cxnLst/>
              <a:rect l="l" t="t" r="r" b="b"/>
              <a:pathLst>
                <a:path w="812" h="185" extrusionOk="0">
                  <a:moveTo>
                    <a:pt x="108" y="0"/>
                  </a:moveTo>
                  <a:cubicBezTo>
                    <a:pt x="50" y="0"/>
                    <a:pt x="0" y="41"/>
                    <a:pt x="0" y="92"/>
                  </a:cubicBezTo>
                  <a:cubicBezTo>
                    <a:pt x="0" y="144"/>
                    <a:pt x="50" y="185"/>
                    <a:pt x="108" y="185"/>
                  </a:cubicBezTo>
                  <a:lnTo>
                    <a:pt x="812" y="185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4"/>
            <p:cNvSpPr/>
            <p:nvPr/>
          </p:nvSpPr>
          <p:spPr>
            <a:xfrm>
              <a:off x="4086106" y="4117085"/>
              <a:ext cx="59583" cy="7865"/>
            </a:xfrm>
            <a:custGeom>
              <a:avLst/>
              <a:gdLst/>
              <a:ahLst/>
              <a:cxnLst/>
              <a:rect l="l" t="t" r="r" b="b"/>
              <a:pathLst>
                <a:path w="1409" h="186" extrusionOk="0">
                  <a:moveTo>
                    <a:pt x="108" y="1"/>
                  </a:moveTo>
                  <a:cubicBezTo>
                    <a:pt x="49" y="1"/>
                    <a:pt x="1" y="43"/>
                    <a:pt x="1" y="94"/>
                  </a:cubicBezTo>
                  <a:cubicBezTo>
                    <a:pt x="1" y="145"/>
                    <a:pt x="49" y="186"/>
                    <a:pt x="108" y="186"/>
                  </a:cubicBezTo>
                  <a:lnTo>
                    <a:pt x="1409" y="186"/>
                  </a:lnTo>
                  <a:lnTo>
                    <a:pt x="1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4"/>
            <p:cNvSpPr/>
            <p:nvPr/>
          </p:nvSpPr>
          <p:spPr>
            <a:xfrm>
              <a:off x="4111352" y="4134508"/>
              <a:ext cx="34337" cy="7865"/>
            </a:xfrm>
            <a:custGeom>
              <a:avLst/>
              <a:gdLst/>
              <a:ahLst/>
              <a:cxnLst/>
              <a:rect l="l" t="t" r="r" b="b"/>
              <a:pathLst>
                <a:path w="812" h="186" extrusionOk="0">
                  <a:moveTo>
                    <a:pt x="108" y="1"/>
                  </a:moveTo>
                  <a:cubicBezTo>
                    <a:pt x="50" y="1"/>
                    <a:pt x="0" y="42"/>
                    <a:pt x="0" y="93"/>
                  </a:cubicBezTo>
                  <a:cubicBezTo>
                    <a:pt x="0" y="144"/>
                    <a:pt x="50" y="185"/>
                    <a:pt x="108" y="185"/>
                  </a:cubicBezTo>
                  <a:lnTo>
                    <a:pt x="812" y="185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4"/>
            <p:cNvSpPr/>
            <p:nvPr/>
          </p:nvSpPr>
          <p:spPr>
            <a:xfrm>
              <a:off x="4111352" y="4151888"/>
              <a:ext cx="34337" cy="7823"/>
            </a:xfrm>
            <a:custGeom>
              <a:avLst/>
              <a:gdLst/>
              <a:ahLst/>
              <a:cxnLst/>
              <a:rect l="l" t="t" r="r" b="b"/>
              <a:pathLst>
                <a:path w="812" h="185" extrusionOk="0">
                  <a:moveTo>
                    <a:pt x="108" y="0"/>
                  </a:moveTo>
                  <a:cubicBezTo>
                    <a:pt x="50" y="0"/>
                    <a:pt x="0" y="41"/>
                    <a:pt x="0" y="92"/>
                  </a:cubicBezTo>
                  <a:cubicBezTo>
                    <a:pt x="0" y="144"/>
                    <a:pt x="50" y="184"/>
                    <a:pt x="108" y="184"/>
                  </a:cubicBezTo>
                  <a:lnTo>
                    <a:pt x="812" y="184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4"/>
            <p:cNvSpPr/>
            <p:nvPr/>
          </p:nvSpPr>
          <p:spPr>
            <a:xfrm>
              <a:off x="4086106" y="4169310"/>
              <a:ext cx="59583" cy="7823"/>
            </a:xfrm>
            <a:custGeom>
              <a:avLst/>
              <a:gdLst/>
              <a:ahLst/>
              <a:cxnLst/>
              <a:rect l="l" t="t" r="r" b="b"/>
              <a:pathLst>
                <a:path w="1409" h="185" extrusionOk="0">
                  <a:moveTo>
                    <a:pt x="108" y="1"/>
                  </a:moveTo>
                  <a:cubicBezTo>
                    <a:pt x="49" y="1"/>
                    <a:pt x="1" y="42"/>
                    <a:pt x="1" y="93"/>
                  </a:cubicBezTo>
                  <a:cubicBezTo>
                    <a:pt x="1" y="144"/>
                    <a:pt x="49" y="185"/>
                    <a:pt x="108" y="185"/>
                  </a:cubicBezTo>
                  <a:lnTo>
                    <a:pt x="1409" y="185"/>
                  </a:lnTo>
                  <a:lnTo>
                    <a:pt x="14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4"/>
            <p:cNvSpPr/>
            <p:nvPr/>
          </p:nvSpPr>
          <p:spPr>
            <a:xfrm>
              <a:off x="4111352" y="4186648"/>
              <a:ext cx="34337" cy="7865"/>
            </a:xfrm>
            <a:custGeom>
              <a:avLst/>
              <a:gdLst/>
              <a:ahLst/>
              <a:cxnLst/>
              <a:rect l="l" t="t" r="r" b="b"/>
              <a:pathLst>
                <a:path w="812" h="186" extrusionOk="0">
                  <a:moveTo>
                    <a:pt x="108" y="1"/>
                  </a:moveTo>
                  <a:cubicBezTo>
                    <a:pt x="50" y="1"/>
                    <a:pt x="0" y="42"/>
                    <a:pt x="0" y="93"/>
                  </a:cubicBezTo>
                  <a:cubicBezTo>
                    <a:pt x="0" y="144"/>
                    <a:pt x="50" y="185"/>
                    <a:pt x="108" y="185"/>
                  </a:cubicBezTo>
                  <a:lnTo>
                    <a:pt x="812" y="185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4"/>
            <p:cNvSpPr/>
            <p:nvPr/>
          </p:nvSpPr>
          <p:spPr>
            <a:xfrm>
              <a:off x="4111352" y="4204113"/>
              <a:ext cx="34337" cy="7823"/>
            </a:xfrm>
            <a:custGeom>
              <a:avLst/>
              <a:gdLst/>
              <a:ahLst/>
              <a:cxnLst/>
              <a:rect l="l" t="t" r="r" b="b"/>
              <a:pathLst>
                <a:path w="812" h="185" extrusionOk="0">
                  <a:moveTo>
                    <a:pt x="108" y="0"/>
                  </a:moveTo>
                  <a:cubicBezTo>
                    <a:pt x="50" y="0"/>
                    <a:pt x="0" y="41"/>
                    <a:pt x="0" y="92"/>
                  </a:cubicBezTo>
                  <a:cubicBezTo>
                    <a:pt x="0" y="144"/>
                    <a:pt x="50" y="184"/>
                    <a:pt x="108" y="184"/>
                  </a:cubicBezTo>
                  <a:lnTo>
                    <a:pt x="812" y="184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" name="Google Shape;656;p14"/>
          <p:cNvSpPr/>
          <p:nvPr/>
        </p:nvSpPr>
        <p:spPr>
          <a:xfrm>
            <a:off x="4218670" y="4012547"/>
            <a:ext cx="724572" cy="724463"/>
          </a:xfrm>
          <a:custGeom>
            <a:avLst/>
            <a:gdLst/>
            <a:ahLst/>
            <a:cxnLst/>
            <a:rect l="l" t="t" r="r" b="b"/>
            <a:pathLst>
              <a:path w="13312" h="13310" extrusionOk="0">
                <a:moveTo>
                  <a:pt x="6656" y="758"/>
                </a:moveTo>
                <a:cubicBezTo>
                  <a:pt x="9908" y="758"/>
                  <a:pt x="12553" y="3404"/>
                  <a:pt x="12552" y="6653"/>
                </a:cubicBezTo>
                <a:cubicBezTo>
                  <a:pt x="12552" y="9906"/>
                  <a:pt x="9908" y="12551"/>
                  <a:pt x="6656" y="12551"/>
                </a:cubicBezTo>
                <a:cubicBezTo>
                  <a:pt x="3403" y="12551"/>
                  <a:pt x="758" y="9905"/>
                  <a:pt x="758" y="6653"/>
                </a:cubicBezTo>
                <a:cubicBezTo>
                  <a:pt x="758" y="3403"/>
                  <a:pt x="3405" y="758"/>
                  <a:pt x="6656" y="758"/>
                </a:cubicBezTo>
                <a:close/>
                <a:moveTo>
                  <a:pt x="6656" y="1"/>
                </a:moveTo>
                <a:cubicBezTo>
                  <a:pt x="2986" y="1"/>
                  <a:pt x="1" y="2985"/>
                  <a:pt x="1" y="6654"/>
                </a:cubicBezTo>
                <a:cubicBezTo>
                  <a:pt x="1" y="10325"/>
                  <a:pt x="2986" y="13309"/>
                  <a:pt x="6656" y="13309"/>
                </a:cubicBezTo>
                <a:cubicBezTo>
                  <a:pt x="10327" y="13309"/>
                  <a:pt x="13311" y="10325"/>
                  <a:pt x="13310" y="6654"/>
                </a:cubicBezTo>
                <a:cubicBezTo>
                  <a:pt x="13310" y="2985"/>
                  <a:pt x="10325" y="1"/>
                  <a:pt x="665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" name="Google Shape;657;p14"/>
          <p:cNvGrpSpPr/>
          <p:nvPr/>
        </p:nvGrpSpPr>
        <p:grpSpPr>
          <a:xfrm>
            <a:off x="5627423" y="1788976"/>
            <a:ext cx="724463" cy="724518"/>
            <a:chOff x="5627423" y="1788976"/>
            <a:chExt cx="724463" cy="724518"/>
          </a:xfrm>
        </p:grpSpPr>
        <p:sp>
          <p:nvSpPr>
            <p:cNvPr id="658" name="Google Shape;658;p14"/>
            <p:cNvSpPr/>
            <p:nvPr/>
          </p:nvSpPr>
          <p:spPr>
            <a:xfrm>
              <a:off x="5647997" y="1809551"/>
              <a:ext cx="683314" cy="683260"/>
            </a:xfrm>
            <a:custGeom>
              <a:avLst/>
              <a:gdLst/>
              <a:ahLst/>
              <a:cxnLst/>
              <a:rect l="l" t="t" r="r" b="b"/>
              <a:pathLst>
                <a:path w="12554" h="12553" extrusionOk="0">
                  <a:moveTo>
                    <a:pt x="6277" y="0"/>
                  </a:moveTo>
                  <a:cubicBezTo>
                    <a:pt x="4612" y="0"/>
                    <a:pt x="3016" y="661"/>
                    <a:pt x="1840" y="1839"/>
                  </a:cubicBezTo>
                  <a:cubicBezTo>
                    <a:pt x="662" y="3016"/>
                    <a:pt x="1" y="4612"/>
                    <a:pt x="1" y="6277"/>
                  </a:cubicBezTo>
                  <a:cubicBezTo>
                    <a:pt x="1" y="7941"/>
                    <a:pt x="662" y="9538"/>
                    <a:pt x="1840" y="10714"/>
                  </a:cubicBezTo>
                  <a:cubicBezTo>
                    <a:pt x="3016" y="11892"/>
                    <a:pt x="4612" y="12553"/>
                    <a:pt x="6277" y="12553"/>
                  </a:cubicBezTo>
                  <a:cubicBezTo>
                    <a:pt x="7942" y="12553"/>
                    <a:pt x="9538" y="11892"/>
                    <a:pt x="10715" y="10714"/>
                  </a:cubicBezTo>
                  <a:cubicBezTo>
                    <a:pt x="11892" y="9538"/>
                    <a:pt x="12553" y="7941"/>
                    <a:pt x="12553" y="6277"/>
                  </a:cubicBezTo>
                  <a:cubicBezTo>
                    <a:pt x="12553" y="4612"/>
                    <a:pt x="11892" y="3016"/>
                    <a:pt x="10715" y="1839"/>
                  </a:cubicBezTo>
                  <a:cubicBezTo>
                    <a:pt x="9538" y="661"/>
                    <a:pt x="7942" y="0"/>
                    <a:pt x="62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4"/>
            <p:cNvSpPr/>
            <p:nvPr/>
          </p:nvSpPr>
          <p:spPr>
            <a:xfrm>
              <a:off x="5627423" y="1788976"/>
              <a:ext cx="724463" cy="724518"/>
            </a:xfrm>
            <a:custGeom>
              <a:avLst/>
              <a:gdLst/>
              <a:ahLst/>
              <a:cxnLst/>
              <a:rect l="l" t="t" r="r" b="b"/>
              <a:pathLst>
                <a:path w="13310" h="13311" extrusionOk="0">
                  <a:moveTo>
                    <a:pt x="6655" y="759"/>
                  </a:moveTo>
                  <a:cubicBezTo>
                    <a:pt x="9906" y="759"/>
                    <a:pt x="12553" y="3404"/>
                    <a:pt x="12553" y="6656"/>
                  </a:cubicBezTo>
                  <a:cubicBezTo>
                    <a:pt x="12553" y="9908"/>
                    <a:pt x="9906" y="12553"/>
                    <a:pt x="6655" y="12553"/>
                  </a:cubicBezTo>
                  <a:cubicBezTo>
                    <a:pt x="3404" y="12553"/>
                    <a:pt x="760" y="9908"/>
                    <a:pt x="760" y="6656"/>
                  </a:cubicBezTo>
                  <a:cubicBezTo>
                    <a:pt x="760" y="3404"/>
                    <a:pt x="3404" y="759"/>
                    <a:pt x="6655" y="759"/>
                  </a:cubicBezTo>
                  <a:close/>
                  <a:moveTo>
                    <a:pt x="6655" y="1"/>
                  </a:moveTo>
                  <a:cubicBezTo>
                    <a:pt x="2986" y="1"/>
                    <a:pt x="0" y="2987"/>
                    <a:pt x="0" y="6656"/>
                  </a:cubicBezTo>
                  <a:cubicBezTo>
                    <a:pt x="0" y="10326"/>
                    <a:pt x="2986" y="13311"/>
                    <a:pt x="6655" y="13311"/>
                  </a:cubicBezTo>
                  <a:cubicBezTo>
                    <a:pt x="10324" y="13311"/>
                    <a:pt x="13310" y="10326"/>
                    <a:pt x="13310" y="6656"/>
                  </a:cubicBezTo>
                  <a:cubicBezTo>
                    <a:pt x="13310" y="2987"/>
                    <a:pt x="10324" y="1"/>
                    <a:pt x="66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4"/>
            <p:cNvSpPr/>
            <p:nvPr/>
          </p:nvSpPr>
          <p:spPr>
            <a:xfrm>
              <a:off x="5882753" y="2040497"/>
              <a:ext cx="239438" cy="244445"/>
            </a:xfrm>
            <a:custGeom>
              <a:avLst/>
              <a:gdLst/>
              <a:ahLst/>
              <a:cxnLst/>
              <a:rect l="l" t="t" r="r" b="b"/>
              <a:pathLst>
                <a:path w="4399" h="4491" extrusionOk="0">
                  <a:moveTo>
                    <a:pt x="2152" y="1"/>
                  </a:moveTo>
                  <a:cubicBezTo>
                    <a:pt x="1928" y="1"/>
                    <a:pt x="1748" y="182"/>
                    <a:pt x="1748" y="405"/>
                  </a:cubicBezTo>
                  <a:cubicBezTo>
                    <a:pt x="1748" y="628"/>
                    <a:pt x="1929" y="809"/>
                    <a:pt x="2152" y="809"/>
                  </a:cubicBezTo>
                  <a:cubicBezTo>
                    <a:pt x="2945" y="809"/>
                    <a:pt x="3590" y="1454"/>
                    <a:pt x="3590" y="2246"/>
                  </a:cubicBezTo>
                  <a:cubicBezTo>
                    <a:pt x="3590" y="3039"/>
                    <a:pt x="2945" y="3684"/>
                    <a:pt x="2152" y="3684"/>
                  </a:cubicBezTo>
                  <a:cubicBezTo>
                    <a:pt x="1577" y="3684"/>
                    <a:pt x="1059" y="3342"/>
                    <a:pt x="830" y="2814"/>
                  </a:cubicBezTo>
                  <a:cubicBezTo>
                    <a:pt x="765" y="2662"/>
                    <a:pt x="616" y="2570"/>
                    <a:pt x="459" y="2570"/>
                  </a:cubicBezTo>
                  <a:cubicBezTo>
                    <a:pt x="406" y="2570"/>
                    <a:pt x="352" y="2580"/>
                    <a:pt x="300" y="2603"/>
                  </a:cubicBezTo>
                  <a:cubicBezTo>
                    <a:pt x="96" y="2691"/>
                    <a:pt x="1" y="2929"/>
                    <a:pt x="89" y="3134"/>
                  </a:cubicBezTo>
                  <a:cubicBezTo>
                    <a:pt x="445" y="3957"/>
                    <a:pt x="1254" y="4490"/>
                    <a:pt x="2152" y="4490"/>
                  </a:cubicBezTo>
                  <a:cubicBezTo>
                    <a:pt x="3390" y="4490"/>
                    <a:pt x="4398" y="3483"/>
                    <a:pt x="4398" y="2246"/>
                  </a:cubicBezTo>
                  <a:cubicBezTo>
                    <a:pt x="4398" y="1008"/>
                    <a:pt x="3390" y="1"/>
                    <a:pt x="2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4"/>
            <p:cNvSpPr/>
            <p:nvPr/>
          </p:nvSpPr>
          <p:spPr>
            <a:xfrm>
              <a:off x="5887380" y="2277213"/>
              <a:ext cx="204494" cy="72991"/>
            </a:xfrm>
            <a:custGeom>
              <a:avLst/>
              <a:gdLst/>
              <a:ahLst/>
              <a:cxnLst/>
              <a:rect l="l" t="t" r="r" b="b"/>
              <a:pathLst>
                <a:path w="3757" h="1341" extrusionOk="0">
                  <a:moveTo>
                    <a:pt x="4" y="0"/>
                  </a:moveTo>
                  <a:cubicBezTo>
                    <a:pt x="2" y="0"/>
                    <a:pt x="1" y="1"/>
                    <a:pt x="1" y="3"/>
                  </a:cubicBezTo>
                  <a:lnTo>
                    <a:pt x="1" y="1336"/>
                  </a:lnTo>
                  <a:cubicBezTo>
                    <a:pt x="1" y="1338"/>
                    <a:pt x="2" y="1341"/>
                    <a:pt x="4" y="1341"/>
                  </a:cubicBezTo>
                  <a:lnTo>
                    <a:pt x="3753" y="1341"/>
                  </a:lnTo>
                  <a:cubicBezTo>
                    <a:pt x="3756" y="1341"/>
                    <a:pt x="3757" y="1337"/>
                    <a:pt x="3757" y="1336"/>
                  </a:cubicBezTo>
                  <a:lnTo>
                    <a:pt x="3757" y="3"/>
                  </a:lnTo>
                  <a:cubicBezTo>
                    <a:pt x="3757" y="1"/>
                    <a:pt x="3756" y="0"/>
                    <a:pt x="37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4"/>
            <p:cNvSpPr/>
            <p:nvPr/>
          </p:nvSpPr>
          <p:spPr>
            <a:xfrm>
              <a:off x="5836978" y="2334582"/>
              <a:ext cx="305298" cy="31080"/>
            </a:xfrm>
            <a:custGeom>
              <a:avLst/>
              <a:gdLst/>
              <a:ahLst/>
              <a:cxnLst/>
              <a:rect l="l" t="t" r="r" b="b"/>
              <a:pathLst>
                <a:path w="5609" h="571" extrusionOk="0">
                  <a:moveTo>
                    <a:pt x="416" y="0"/>
                  </a:moveTo>
                  <a:cubicBezTo>
                    <a:pt x="186" y="0"/>
                    <a:pt x="1" y="256"/>
                    <a:pt x="1" y="571"/>
                  </a:cubicBezTo>
                  <a:lnTo>
                    <a:pt x="5609" y="571"/>
                  </a:lnTo>
                  <a:cubicBezTo>
                    <a:pt x="5609" y="256"/>
                    <a:pt x="5423" y="0"/>
                    <a:pt x="5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4"/>
            <p:cNvSpPr/>
            <p:nvPr/>
          </p:nvSpPr>
          <p:spPr>
            <a:xfrm>
              <a:off x="5934461" y="2220170"/>
              <a:ext cx="100369" cy="100423"/>
            </a:xfrm>
            <a:custGeom>
              <a:avLst/>
              <a:gdLst/>
              <a:ahLst/>
              <a:cxnLst/>
              <a:rect l="l" t="t" r="r" b="b"/>
              <a:pathLst>
                <a:path w="1844" h="1845" extrusionOk="0">
                  <a:moveTo>
                    <a:pt x="922" y="0"/>
                  </a:moveTo>
                  <a:cubicBezTo>
                    <a:pt x="413" y="0"/>
                    <a:pt x="0" y="413"/>
                    <a:pt x="0" y="922"/>
                  </a:cubicBezTo>
                  <a:cubicBezTo>
                    <a:pt x="0" y="1432"/>
                    <a:pt x="413" y="1844"/>
                    <a:pt x="922" y="1844"/>
                  </a:cubicBezTo>
                  <a:cubicBezTo>
                    <a:pt x="1432" y="1844"/>
                    <a:pt x="1844" y="1432"/>
                    <a:pt x="1844" y="922"/>
                  </a:cubicBezTo>
                  <a:cubicBezTo>
                    <a:pt x="1844" y="413"/>
                    <a:pt x="1432" y="0"/>
                    <a:pt x="9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4"/>
            <p:cNvSpPr/>
            <p:nvPr/>
          </p:nvSpPr>
          <p:spPr>
            <a:xfrm>
              <a:off x="5961731" y="2247439"/>
              <a:ext cx="45830" cy="45830"/>
            </a:xfrm>
            <a:custGeom>
              <a:avLst/>
              <a:gdLst/>
              <a:ahLst/>
              <a:cxnLst/>
              <a:rect l="l" t="t" r="r" b="b"/>
              <a:pathLst>
                <a:path w="842" h="842" extrusionOk="0">
                  <a:moveTo>
                    <a:pt x="421" y="1"/>
                  </a:moveTo>
                  <a:cubicBezTo>
                    <a:pt x="189" y="1"/>
                    <a:pt x="1" y="189"/>
                    <a:pt x="1" y="421"/>
                  </a:cubicBezTo>
                  <a:cubicBezTo>
                    <a:pt x="1" y="655"/>
                    <a:pt x="189" y="842"/>
                    <a:pt x="421" y="842"/>
                  </a:cubicBezTo>
                  <a:cubicBezTo>
                    <a:pt x="654" y="842"/>
                    <a:pt x="842" y="655"/>
                    <a:pt x="842" y="421"/>
                  </a:cubicBezTo>
                  <a:cubicBezTo>
                    <a:pt x="842" y="190"/>
                    <a:pt x="654" y="1"/>
                    <a:pt x="4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4"/>
            <p:cNvSpPr/>
            <p:nvPr/>
          </p:nvSpPr>
          <p:spPr>
            <a:xfrm>
              <a:off x="5842965" y="2176027"/>
              <a:ext cx="130360" cy="29828"/>
            </a:xfrm>
            <a:custGeom>
              <a:avLst/>
              <a:gdLst/>
              <a:ahLst/>
              <a:cxnLst/>
              <a:rect l="l" t="t" r="r" b="b"/>
              <a:pathLst>
                <a:path w="2395" h="548" extrusionOk="0">
                  <a:moveTo>
                    <a:pt x="0" y="0"/>
                  </a:moveTo>
                  <a:lnTo>
                    <a:pt x="0" y="547"/>
                  </a:lnTo>
                  <a:lnTo>
                    <a:pt x="2394" y="547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4"/>
            <p:cNvSpPr/>
            <p:nvPr/>
          </p:nvSpPr>
          <p:spPr>
            <a:xfrm>
              <a:off x="5897504" y="2107065"/>
              <a:ext cx="57641" cy="62268"/>
            </a:xfrm>
            <a:custGeom>
              <a:avLst/>
              <a:gdLst/>
              <a:ahLst/>
              <a:cxnLst/>
              <a:rect l="l" t="t" r="r" b="b"/>
              <a:pathLst>
                <a:path w="1059" h="1144" extrusionOk="0">
                  <a:moveTo>
                    <a:pt x="599" y="0"/>
                  </a:moveTo>
                  <a:lnTo>
                    <a:pt x="3" y="801"/>
                  </a:lnTo>
                  <a:cubicBezTo>
                    <a:pt x="1" y="802"/>
                    <a:pt x="1" y="805"/>
                    <a:pt x="3" y="805"/>
                  </a:cubicBezTo>
                  <a:lnTo>
                    <a:pt x="458" y="1143"/>
                  </a:lnTo>
                  <a:cubicBezTo>
                    <a:pt x="459" y="1144"/>
                    <a:pt x="459" y="1144"/>
                    <a:pt x="460" y="1144"/>
                  </a:cubicBezTo>
                  <a:cubicBezTo>
                    <a:pt x="460" y="1144"/>
                    <a:pt x="460" y="1144"/>
                    <a:pt x="460" y="1143"/>
                  </a:cubicBezTo>
                  <a:lnTo>
                    <a:pt x="1058" y="341"/>
                  </a:lnTo>
                  <a:cubicBezTo>
                    <a:pt x="1059" y="340"/>
                    <a:pt x="1059" y="339"/>
                    <a:pt x="1058" y="339"/>
                  </a:cubicBezTo>
                  <a:lnTo>
                    <a:pt x="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4"/>
            <p:cNvSpPr/>
            <p:nvPr/>
          </p:nvSpPr>
          <p:spPr>
            <a:xfrm>
              <a:off x="5903491" y="2112508"/>
              <a:ext cx="50293" cy="45503"/>
            </a:xfrm>
            <a:custGeom>
              <a:avLst/>
              <a:gdLst/>
              <a:ahLst/>
              <a:cxnLst/>
              <a:rect l="l" t="t" r="r" b="b"/>
              <a:pathLst>
                <a:path w="924" h="836" extrusionOk="0">
                  <a:moveTo>
                    <a:pt x="249" y="1"/>
                  </a:moveTo>
                  <a:lnTo>
                    <a:pt x="0" y="334"/>
                  </a:lnTo>
                  <a:lnTo>
                    <a:pt x="675" y="835"/>
                  </a:lnTo>
                  <a:lnTo>
                    <a:pt x="923" y="503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4"/>
            <p:cNvSpPr/>
            <p:nvPr/>
          </p:nvSpPr>
          <p:spPr>
            <a:xfrm>
              <a:off x="6012514" y="1914056"/>
              <a:ext cx="97430" cy="85891"/>
            </a:xfrm>
            <a:custGeom>
              <a:avLst/>
              <a:gdLst/>
              <a:ahLst/>
              <a:cxnLst/>
              <a:rect l="l" t="t" r="r" b="b"/>
              <a:pathLst>
                <a:path w="1790" h="1578" extrusionOk="0">
                  <a:moveTo>
                    <a:pt x="785" y="0"/>
                  </a:moveTo>
                  <a:cubicBezTo>
                    <a:pt x="632" y="0"/>
                    <a:pt x="491" y="59"/>
                    <a:pt x="404" y="176"/>
                  </a:cubicBezTo>
                  <a:lnTo>
                    <a:pt x="167" y="495"/>
                  </a:lnTo>
                  <a:cubicBezTo>
                    <a:pt x="1" y="718"/>
                    <a:pt x="92" y="1067"/>
                    <a:pt x="371" y="1275"/>
                  </a:cubicBezTo>
                  <a:lnTo>
                    <a:pt x="581" y="1430"/>
                  </a:lnTo>
                  <a:cubicBezTo>
                    <a:pt x="713" y="1529"/>
                    <a:pt x="864" y="1578"/>
                    <a:pt x="1004" y="1578"/>
                  </a:cubicBezTo>
                  <a:cubicBezTo>
                    <a:pt x="1158" y="1578"/>
                    <a:pt x="1298" y="1519"/>
                    <a:pt x="1385" y="1403"/>
                  </a:cubicBezTo>
                  <a:lnTo>
                    <a:pt x="1622" y="1083"/>
                  </a:lnTo>
                  <a:cubicBezTo>
                    <a:pt x="1789" y="860"/>
                    <a:pt x="1706" y="531"/>
                    <a:pt x="1427" y="324"/>
                  </a:cubicBezTo>
                  <a:lnTo>
                    <a:pt x="1208" y="147"/>
                  </a:lnTo>
                  <a:cubicBezTo>
                    <a:pt x="1076" y="49"/>
                    <a:pt x="925" y="0"/>
                    <a:pt x="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4"/>
            <p:cNvSpPr/>
            <p:nvPr/>
          </p:nvSpPr>
          <p:spPr>
            <a:xfrm>
              <a:off x="5893585" y="2062269"/>
              <a:ext cx="106193" cy="97158"/>
            </a:xfrm>
            <a:custGeom>
              <a:avLst/>
              <a:gdLst/>
              <a:ahLst/>
              <a:cxnLst/>
              <a:rect l="l" t="t" r="r" b="b"/>
              <a:pathLst>
                <a:path w="1951" h="1785" extrusionOk="0">
                  <a:moveTo>
                    <a:pt x="554" y="1"/>
                  </a:moveTo>
                  <a:lnTo>
                    <a:pt x="1" y="742"/>
                  </a:lnTo>
                  <a:cubicBezTo>
                    <a:pt x="0" y="747"/>
                    <a:pt x="0" y="749"/>
                    <a:pt x="2" y="750"/>
                  </a:cubicBezTo>
                  <a:lnTo>
                    <a:pt x="1392" y="1783"/>
                  </a:lnTo>
                  <a:cubicBezTo>
                    <a:pt x="1393" y="1784"/>
                    <a:pt x="1394" y="1784"/>
                    <a:pt x="1395" y="1784"/>
                  </a:cubicBezTo>
                  <a:cubicBezTo>
                    <a:pt x="1396" y="1784"/>
                    <a:pt x="1397" y="1784"/>
                    <a:pt x="1398" y="1782"/>
                  </a:cubicBezTo>
                  <a:lnTo>
                    <a:pt x="1950" y="1040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4"/>
            <p:cNvSpPr/>
            <p:nvPr/>
          </p:nvSpPr>
          <p:spPr>
            <a:xfrm>
              <a:off x="5923739" y="1915036"/>
              <a:ext cx="185933" cy="204221"/>
            </a:xfrm>
            <a:custGeom>
              <a:avLst/>
              <a:gdLst/>
              <a:ahLst/>
              <a:cxnLst/>
              <a:rect l="l" t="t" r="r" b="b"/>
              <a:pathLst>
                <a:path w="3416" h="3752" extrusionOk="0">
                  <a:moveTo>
                    <a:pt x="2018" y="0"/>
                  </a:moveTo>
                  <a:lnTo>
                    <a:pt x="1" y="2712"/>
                  </a:lnTo>
                  <a:lnTo>
                    <a:pt x="1397" y="3751"/>
                  </a:lnTo>
                  <a:lnTo>
                    <a:pt x="3415" y="1041"/>
                  </a:lnTo>
                  <a:lnTo>
                    <a:pt x="201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4"/>
            <p:cNvSpPr/>
            <p:nvPr/>
          </p:nvSpPr>
          <p:spPr>
            <a:xfrm>
              <a:off x="6020950" y="1915036"/>
              <a:ext cx="88666" cy="73481"/>
            </a:xfrm>
            <a:custGeom>
              <a:avLst/>
              <a:gdLst/>
              <a:ahLst/>
              <a:cxnLst/>
              <a:rect l="l" t="t" r="r" b="b"/>
              <a:pathLst>
                <a:path w="1629" h="1350" extrusionOk="0">
                  <a:moveTo>
                    <a:pt x="230" y="0"/>
                  </a:moveTo>
                  <a:lnTo>
                    <a:pt x="0" y="309"/>
                  </a:lnTo>
                  <a:lnTo>
                    <a:pt x="1397" y="1350"/>
                  </a:lnTo>
                  <a:lnTo>
                    <a:pt x="1628" y="1040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4"/>
            <p:cNvSpPr/>
            <p:nvPr/>
          </p:nvSpPr>
          <p:spPr>
            <a:xfrm>
              <a:off x="5986932" y="2030917"/>
              <a:ext cx="96668" cy="89864"/>
            </a:xfrm>
            <a:custGeom>
              <a:avLst/>
              <a:gdLst/>
              <a:ahLst/>
              <a:cxnLst/>
              <a:rect l="l" t="t" r="r" b="b"/>
              <a:pathLst>
                <a:path w="1776" h="1651" extrusionOk="0">
                  <a:moveTo>
                    <a:pt x="887" y="0"/>
                  </a:moveTo>
                  <a:cubicBezTo>
                    <a:pt x="489" y="0"/>
                    <a:pt x="139" y="288"/>
                    <a:pt x="73" y="693"/>
                  </a:cubicBezTo>
                  <a:cubicBezTo>
                    <a:pt x="0" y="1142"/>
                    <a:pt x="305" y="1566"/>
                    <a:pt x="755" y="1640"/>
                  </a:cubicBezTo>
                  <a:cubicBezTo>
                    <a:pt x="800" y="1647"/>
                    <a:pt x="844" y="1650"/>
                    <a:pt x="888" y="1650"/>
                  </a:cubicBezTo>
                  <a:cubicBezTo>
                    <a:pt x="1285" y="1650"/>
                    <a:pt x="1635" y="1363"/>
                    <a:pt x="1702" y="958"/>
                  </a:cubicBezTo>
                  <a:cubicBezTo>
                    <a:pt x="1775" y="508"/>
                    <a:pt x="1469" y="85"/>
                    <a:pt x="1020" y="11"/>
                  </a:cubicBezTo>
                  <a:cubicBezTo>
                    <a:pt x="975" y="4"/>
                    <a:pt x="931" y="0"/>
                    <a:pt x="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4"/>
            <p:cNvSpPr/>
            <p:nvPr/>
          </p:nvSpPr>
          <p:spPr>
            <a:xfrm>
              <a:off x="6012133" y="2052580"/>
              <a:ext cx="46102" cy="46157"/>
            </a:xfrm>
            <a:custGeom>
              <a:avLst/>
              <a:gdLst/>
              <a:ahLst/>
              <a:cxnLst/>
              <a:rect l="l" t="t" r="r" b="b"/>
              <a:pathLst>
                <a:path w="847" h="848" extrusionOk="0">
                  <a:moveTo>
                    <a:pt x="423" y="1"/>
                  </a:moveTo>
                  <a:cubicBezTo>
                    <a:pt x="190" y="1"/>
                    <a:pt x="1" y="190"/>
                    <a:pt x="1" y="424"/>
                  </a:cubicBezTo>
                  <a:cubicBezTo>
                    <a:pt x="1" y="659"/>
                    <a:pt x="190" y="848"/>
                    <a:pt x="423" y="848"/>
                  </a:cubicBezTo>
                  <a:cubicBezTo>
                    <a:pt x="657" y="848"/>
                    <a:pt x="847" y="659"/>
                    <a:pt x="847" y="424"/>
                  </a:cubicBezTo>
                  <a:cubicBezTo>
                    <a:pt x="847" y="190"/>
                    <a:pt x="657" y="1"/>
                    <a:pt x="4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" name="Google Shape;674;p14"/>
          <p:cNvSpPr/>
          <p:nvPr/>
        </p:nvSpPr>
        <p:spPr>
          <a:xfrm>
            <a:off x="4239299" y="1010520"/>
            <a:ext cx="683260" cy="683260"/>
          </a:xfrm>
          <a:custGeom>
            <a:avLst/>
            <a:gdLst/>
            <a:ahLst/>
            <a:cxnLst/>
            <a:rect l="l" t="t" r="r" b="b"/>
            <a:pathLst>
              <a:path w="12553" h="12553" extrusionOk="0">
                <a:moveTo>
                  <a:pt x="6277" y="1"/>
                </a:moveTo>
                <a:cubicBezTo>
                  <a:pt x="4612" y="1"/>
                  <a:pt x="3016" y="662"/>
                  <a:pt x="1839" y="1838"/>
                </a:cubicBezTo>
                <a:cubicBezTo>
                  <a:pt x="661" y="3016"/>
                  <a:pt x="0" y="4612"/>
                  <a:pt x="0" y="6276"/>
                </a:cubicBezTo>
                <a:cubicBezTo>
                  <a:pt x="0" y="7941"/>
                  <a:pt x="661" y="9537"/>
                  <a:pt x="1839" y="10715"/>
                </a:cubicBezTo>
                <a:cubicBezTo>
                  <a:pt x="3016" y="11891"/>
                  <a:pt x="4612" y="12552"/>
                  <a:pt x="6277" y="12552"/>
                </a:cubicBezTo>
                <a:cubicBezTo>
                  <a:pt x="7941" y="12552"/>
                  <a:pt x="9538" y="11891"/>
                  <a:pt x="10714" y="10715"/>
                </a:cubicBezTo>
                <a:cubicBezTo>
                  <a:pt x="11892" y="9537"/>
                  <a:pt x="12553" y="7941"/>
                  <a:pt x="12553" y="6276"/>
                </a:cubicBezTo>
                <a:cubicBezTo>
                  <a:pt x="12553" y="4612"/>
                  <a:pt x="11892" y="3016"/>
                  <a:pt x="10714" y="1838"/>
                </a:cubicBezTo>
                <a:cubicBezTo>
                  <a:pt x="9538" y="662"/>
                  <a:pt x="7941" y="1"/>
                  <a:pt x="627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14"/>
          <p:cNvSpPr/>
          <p:nvPr/>
        </p:nvSpPr>
        <p:spPr>
          <a:xfrm>
            <a:off x="4342550" y="1431911"/>
            <a:ext cx="476851" cy="189547"/>
          </a:xfrm>
          <a:custGeom>
            <a:avLst/>
            <a:gdLst/>
            <a:ahLst/>
            <a:cxnLst/>
            <a:rect l="l" t="t" r="r" b="b"/>
            <a:pathLst>
              <a:path w="8760" h="4779" extrusionOk="0">
                <a:moveTo>
                  <a:pt x="3099" y="0"/>
                </a:moveTo>
                <a:lnTo>
                  <a:pt x="550" y="1111"/>
                </a:lnTo>
                <a:lnTo>
                  <a:pt x="0" y="4778"/>
                </a:lnTo>
                <a:lnTo>
                  <a:pt x="8760" y="4778"/>
                </a:lnTo>
                <a:lnTo>
                  <a:pt x="8210" y="1111"/>
                </a:lnTo>
                <a:lnTo>
                  <a:pt x="566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14"/>
          <p:cNvSpPr/>
          <p:nvPr/>
        </p:nvSpPr>
        <p:spPr>
          <a:xfrm>
            <a:off x="4546066" y="1456138"/>
            <a:ext cx="69888" cy="173795"/>
          </a:xfrm>
          <a:custGeom>
            <a:avLst/>
            <a:gdLst/>
            <a:ahLst/>
            <a:cxnLst/>
            <a:rect l="l" t="t" r="r" b="b"/>
            <a:pathLst>
              <a:path w="1284" h="3193" extrusionOk="0">
                <a:moveTo>
                  <a:pt x="462" y="0"/>
                </a:moveTo>
                <a:lnTo>
                  <a:pt x="0" y="1679"/>
                </a:lnTo>
                <a:lnTo>
                  <a:pt x="641" y="3193"/>
                </a:lnTo>
                <a:lnTo>
                  <a:pt x="1283" y="1679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14"/>
          <p:cNvSpPr/>
          <p:nvPr/>
        </p:nvSpPr>
        <p:spPr>
          <a:xfrm>
            <a:off x="4461101" y="1431916"/>
            <a:ext cx="119855" cy="198016"/>
          </a:xfrm>
          <a:custGeom>
            <a:avLst/>
            <a:gdLst/>
            <a:ahLst/>
            <a:cxnLst/>
            <a:rect l="l" t="t" r="r" b="b"/>
            <a:pathLst>
              <a:path w="2202" h="3638" extrusionOk="0">
                <a:moveTo>
                  <a:pt x="919" y="0"/>
                </a:moveTo>
                <a:lnTo>
                  <a:pt x="1" y="400"/>
                </a:lnTo>
                <a:lnTo>
                  <a:pt x="1" y="1397"/>
                </a:lnTo>
                <a:lnTo>
                  <a:pt x="1054" y="1418"/>
                </a:lnTo>
                <a:lnTo>
                  <a:pt x="529" y="2078"/>
                </a:lnTo>
                <a:lnTo>
                  <a:pt x="2202" y="3638"/>
                </a:lnTo>
                <a:lnTo>
                  <a:pt x="9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14"/>
          <p:cNvSpPr/>
          <p:nvPr/>
        </p:nvSpPr>
        <p:spPr>
          <a:xfrm>
            <a:off x="4580901" y="1431916"/>
            <a:ext cx="119964" cy="198016"/>
          </a:xfrm>
          <a:custGeom>
            <a:avLst/>
            <a:gdLst/>
            <a:ahLst/>
            <a:cxnLst/>
            <a:rect l="l" t="t" r="r" b="b"/>
            <a:pathLst>
              <a:path w="2204" h="3638" extrusionOk="0">
                <a:moveTo>
                  <a:pt x="1284" y="0"/>
                </a:moveTo>
                <a:lnTo>
                  <a:pt x="1" y="3638"/>
                </a:lnTo>
                <a:lnTo>
                  <a:pt x="1" y="3638"/>
                </a:lnTo>
                <a:lnTo>
                  <a:pt x="1675" y="2078"/>
                </a:lnTo>
                <a:lnTo>
                  <a:pt x="1151" y="1418"/>
                </a:lnTo>
                <a:lnTo>
                  <a:pt x="2204" y="1397"/>
                </a:lnTo>
                <a:lnTo>
                  <a:pt x="2204" y="400"/>
                </a:lnTo>
                <a:lnTo>
                  <a:pt x="12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14"/>
          <p:cNvSpPr/>
          <p:nvPr/>
        </p:nvSpPr>
        <p:spPr>
          <a:xfrm>
            <a:off x="4510959" y="1409328"/>
            <a:ext cx="69997" cy="77672"/>
          </a:xfrm>
          <a:custGeom>
            <a:avLst/>
            <a:gdLst/>
            <a:ahLst/>
            <a:cxnLst/>
            <a:rect l="l" t="t" r="r" b="b"/>
            <a:pathLst>
              <a:path w="1286" h="1427" extrusionOk="0">
                <a:moveTo>
                  <a:pt x="483" y="1"/>
                </a:moveTo>
                <a:lnTo>
                  <a:pt x="1" y="415"/>
                </a:lnTo>
                <a:lnTo>
                  <a:pt x="358" y="1426"/>
                </a:lnTo>
                <a:lnTo>
                  <a:pt x="128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4"/>
          <p:cNvSpPr/>
          <p:nvPr/>
        </p:nvSpPr>
        <p:spPr>
          <a:xfrm>
            <a:off x="4580901" y="1409328"/>
            <a:ext cx="70106" cy="77672"/>
          </a:xfrm>
          <a:custGeom>
            <a:avLst/>
            <a:gdLst/>
            <a:ahLst/>
            <a:cxnLst/>
            <a:rect l="l" t="t" r="r" b="b"/>
            <a:pathLst>
              <a:path w="1288" h="1427" extrusionOk="0">
                <a:moveTo>
                  <a:pt x="1" y="1"/>
                </a:moveTo>
                <a:lnTo>
                  <a:pt x="931" y="1426"/>
                </a:lnTo>
                <a:lnTo>
                  <a:pt x="1288" y="415"/>
                </a:lnTo>
                <a:lnTo>
                  <a:pt x="8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4"/>
          <p:cNvSpPr/>
          <p:nvPr/>
        </p:nvSpPr>
        <p:spPr>
          <a:xfrm>
            <a:off x="4552162" y="1409328"/>
            <a:ext cx="57641" cy="70813"/>
          </a:xfrm>
          <a:custGeom>
            <a:avLst/>
            <a:gdLst/>
            <a:ahLst/>
            <a:cxnLst/>
            <a:rect l="l" t="t" r="r" b="b"/>
            <a:pathLst>
              <a:path w="1059" h="1301" extrusionOk="0">
                <a:moveTo>
                  <a:pt x="529" y="1"/>
                </a:moveTo>
                <a:lnTo>
                  <a:pt x="1" y="812"/>
                </a:lnTo>
                <a:lnTo>
                  <a:pt x="529" y="1300"/>
                </a:lnTo>
                <a:lnTo>
                  <a:pt x="1059" y="812"/>
                </a:lnTo>
                <a:lnTo>
                  <a:pt x="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14"/>
          <p:cNvSpPr/>
          <p:nvPr/>
        </p:nvSpPr>
        <p:spPr>
          <a:xfrm>
            <a:off x="4480151" y="1273961"/>
            <a:ext cx="39462" cy="59111"/>
          </a:xfrm>
          <a:custGeom>
            <a:avLst/>
            <a:gdLst/>
            <a:ahLst/>
            <a:cxnLst/>
            <a:rect l="l" t="t" r="r" b="b"/>
            <a:pathLst>
              <a:path w="725" h="1086" extrusionOk="0">
                <a:moveTo>
                  <a:pt x="362" y="0"/>
                </a:moveTo>
                <a:cubicBezTo>
                  <a:pt x="162" y="0"/>
                  <a:pt x="1" y="243"/>
                  <a:pt x="1" y="543"/>
                </a:cubicBezTo>
                <a:cubicBezTo>
                  <a:pt x="1" y="841"/>
                  <a:pt x="162" y="1085"/>
                  <a:pt x="362" y="1085"/>
                </a:cubicBezTo>
                <a:cubicBezTo>
                  <a:pt x="562" y="1085"/>
                  <a:pt x="724" y="841"/>
                  <a:pt x="724" y="543"/>
                </a:cubicBezTo>
                <a:cubicBezTo>
                  <a:pt x="724" y="243"/>
                  <a:pt x="564" y="1"/>
                  <a:pt x="362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14"/>
          <p:cNvSpPr/>
          <p:nvPr/>
        </p:nvSpPr>
        <p:spPr>
          <a:xfrm>
            <a:off x="4683501" y="1273961"/>
            <a:ext cx="39462" cy="59111"/>
          </a:xfrm>
          <a:custGeom>
            <a:avLst/>
            <a:gdLst/>
            <a:ahLst/>
            <a:cxnLst/>
            <a:rect l="l" t="t" r="r" b="b"/>
            <a:pathLst>
              <a:path w="725" h="1086" extrusionOk="0">
                <a:moveTo>
                  <a:pt x="363" y="0"/>
                </a:moveTo>
                <a:cubicBezTo>
                  <a:pt x="163" y="0"/>
                  <a:pt x="0" y="243"/>
                  <a:pt x="0" y="543"/>
                </a:cubicBezTo>
                <a:cubicBezTo>
                  <a:pt x="0" y="841"/>
                  <a:pt x="163" y="1085"/>
                  <a:pt x="363" y="1085"/>
                </a:cubicBezTo>
                <a:cubicBezTo>
                  <a:pt x="562" y="1085"/>
                  <a:pt x="725" y="841"/>
                  <a:pt x="725" y="543"/>
                </a:cubicBezTo>
                <a:cubicBezTo>
                  <a:pt x="725" y="243"/>
                  <a:pt x="562" y="1"/>
                  <a:pt x="363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14"/>
          <p:cNvSpPr/>
          <p:nvPr/>
        </p:nvSpPr>
        <p:spPr>
          <a:xfrm>
            <a:off x="4477811" y="1173701"/>
            <a:ext cx="206399" cy="258270"/>
          </a:xfrm>
          <a:custGeom>
            <a:avLst/>
            <a:gdLst/>
            <a:ahLst/>
            <a:cxnLst/>
            <a:rect l="l" t="t" r="r" b="b"/>
            <a:pathLst>
              <a:path w="3792" h="4745" extrusionOk="0">
                <a:moveTo>
                  <a:pt x="1898" y="1"/>
                </a:moveTo>
                <a:cubicBezTo>
                  <a:pt x="1897" y="1"/>
                  <a:pt x="1897" y="1"/>
                  <a:pt x="1896" y="1"/>
                </a:cubicBezTo>
                <a:cubicBezTo>
                  <a:pt x="850" y="1"/>
                  <a:pt x="1" y="585"/>
                  <a:pt x="1" y="1895"/>
                </a:cubicBezTo>
                <a:cubicBezTo>
                  <a:pt x="1" y="3204"/>
                  <a:pt x="849" y="4744"/>
                  <a:pt x="1896" y="4744"/>
                </a:cubicBezTo>
                <a:cubicBezTo>
                  <a:pt x="2942" y="4744"/>
                  <a:pt x="3792" y="3204"/>
                  <a:pt x="3792" y="1895"/>
                </a:cubicBezTo>
                <a:cubicBezTo>
                  <a:pt x="3792" y="585"/>
                  <a:pt x="2944" y="1"/>
                  <a:pt x="1898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14"/>
          <p:cNvSpPr/>
          <p:nvPr/>
        </p:nvSpPr>
        <p:spPr>
          <a:xfrm>
            <a:off x="4664613" y="1300250"/>
            <a:ext cx="29936" cy="17200"/>
          </a:xfrm>
          <a:custGeom>
            <a:avLst/>
            <a:gdLst/>
            <a:ahLst/>
            <a:cxnLst/>
            <a:rect l="l" t="t" r="r" b="b"/>
            <a:pathLst>
              <a:path w="550" h="316" extrusionOk="0">
                <a:moveTo>
                  <a:pt x="550" y="0"/>
                </a:moveTo>
                <a:lnTo>
                  <a:pt x="1" y="120"/>
                </a:lnTo>
                <a:lnTo>
                  <a:pt x="1" y="316"/>
                </a:lnTo>
                <a:lnTo>
                  <a:pt x="550" y="195"/>
                </a:lnTo>
                <a:lnTo>
                  <a:pt x="5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14"/>
          <p:cNvSpPr/>
          <p:nvPr/>
        </p:nvSpPr>
        <p:spPr>
          <a:xfrm>
            <a:off x="4505515" y="1300250"/>
            <a:ext cx="29882" cy="17200"/>
          </a:xfrm>
          <a:custGeom>
            <a:avLst/>
            <a:gdLst/>
            <a:ahLst/>
            <a:cxnLst/>
            <a:rect l="l" t="t" r="r" b="b"/>
            <a:pathLst>
              <a:path w="549" h="316" extrusionOk="0">
                <a:moveTo>
                  <a:pt x="0" y="0"/>
                </a:moveTo>
                <a:lnTo>
                  <a:pt x="0" y="195"/>
                </a:lnTo>
                <a:lnTo>
                  <a:pt x="549" y="316"/>
                </a:lnTo>
                <a:lnTo>
                  <a:pt x="549" y="1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14"/>
          <p:cNvSpPr/>
          <p:nvPr/>
        </p:nvSpPr>
        <p:spPr>
          <a:xfrm>
            <a:off x="4661565" y="1160474"/>
            <a:ext cx="92422" cy="165903"/>
          </a:xfrm>
          <a:custGeom>
            <a:avLst/>
            <a:gdLst/>
            <a:ahLst/>
            <a:cxnLst/>
            <a:rect l="l" t="t" r="r" b="b"/>
            <a:pathLst>
              <a:path w="1698" h="3048" extrusionOk="0">
                <a:moveTo>
                  <a:pt x="77" y="0"/>
                </a:moveTo>
                <a:lnTo>
                  <a:pt x="0" y="755"/>
                </a:lnTo>
                <a:cubicBezTo>
                  <a:pt x="3" y="755"/>
                  <a:pt x="6" y="755"/>
                  <a:pt x="9" y="755"/>
                </a:cubicBezTo>
                <a:cubicBezTo>
                  <a:pt x="220" y="755"/>
                  <a:pt x="599" y="1113"/>
                  <a:pt x="599" y="1478"/>
                </a:cubicBezTo>
                <a:cubicBezTo>
                  <a:pt x="599" y="1847"/>
                  <a:pt x="525" y="2018"/>
                  <a:pt x="525" y="2198"/>
                </a:cubicBezTo>
                <a:lnTo>
                  <a:pt x="525" y="3047"/>
                </a:lnTo>
                <a:lnTo>
                  <a:pt x="675" y="3047"/>
                </a:lnTo>
                <a:cubicBezTo>
                  <a:pt x="675" y="2363"/>
                  <a:pt x="1044" y="2338"/>
                  <a:pt x="1071" y="2338"/>
                </a:cubicBezTo>
                <a:cubicBezTo>
                  <a:pt x="1072" y="2338"/>
                  <a:pt x="1073" y="2338"/>
                  <a:pt x="1073" y="2338"/>
                </a:cubicBezTo>
                <a:cubicBezTo>
                  <a:pt x="1698" y="511"/>
                  <a:pt x="77" y="0"/>
                  <a:pt x="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14"/>
          <p:cNvSpPr/>
          <p:nvPr/>
        </p:nvSpPr>
        <p:spPr>
          <a:xfrm>
            <a:off x="4462516" y="1129722"/>
            <a:ext cx="203786" cy="196656"/>
          </a:xfrm>
          <a:custGeom>
            <a:avLst/>
            <a:gdLst/>
            <a:ahLst/>
            <a:cxnLst/>
            <a:rect l="l" t="t" r="r" b="b"/>
            <a:pathLst>
              <a:path w="3744" h="3613" extrusionOk="0">
                <a:moveTo>
                  <a:pt x="2457" y="1"/>
                </a:moveTo>
                <a:cubicBezTo>
                  <a:pt x="2383" y="1"/>
                  <a:pt x="2305" y="3"/>
                  <a:pt x="2222" y="8"/>
                </a:cubicBezTo>
                <a:cubicBezTo>
                  <a:pt x="1206" y="64"/>
                  <a:pt x="574" y="620"/>
                  <a:pt x="325" y="1137"/>
                </a:cubicBezTo>
                <a:cubicBezTo>
                  <a:pt x="0" y="1806"/>
                  <a:pt x="276" y="2598"/>
                  <a:pt x="378" y="2902"/>
                </a:cubicBezTo>
                <a:cubicBezTo>
                  <a:pt x="378" y="2902"/>
                  <a:pt x="707" y="2902"/>
                  <a:pt x="707" y="3612"/>
                </a:cubicBezTo>
                <a:lnTo>
                  <a:pt x="857" y="3612"/>
                </a:lnTo>
                <a:lnTo>
                  <a:pt x="857" y="2763"/>
                </a:lnTo>
                <a:cubicBezTo>
                  <a:pt x="857" y="2737"/>
                  <a:pt x="856" y="2711"/>
                  <a:pt x="853" y="2683"/>
                </a:cubicBezTo>
                <a:cubicBezTo>
                  <a:pt x="852" y="2670"/>
                  <a:pt x="849" y="2656"/>
                  <a:pt x="848" y="2640"/>
                </a:cubicBezTo>
                <a:cubicBezTo>
                  <a:pt x="845" y="2616"/>
                  <a:pt x="841" y="2590"/>
                  <a:pt x="837" y="2564"/>
                </a:cubicBezTo>
                <a:cubicBezTo>
                  <a:pt x="830" y="2498"/>
                  <a:pt x="816" y="2396"/>
                  <a:pt x="793" y="2236"/>
                </a:cubicBezTo>
                <a:lnTo>
                  <a:pt x="793" y="2235"/>
                </a:lnTo>
                <a:cubicBezTo>
                  <a:pt x="757" y="1956"/>
                  <a:pt x="1144" y="1924"/>
                  <a:pt x="1724" y="1924"/>
                </a:cubicBezTo>
                <a:cubicBezTo>
                  <a:pt x="1900" y="1924"/>
                  <a:pt x="2093" y="1927"/>
                  <a:pt x="2297" y="1927"/>
                </a:cubicBezTo>
                <a:cubicBezTo>
                  <a:pt x="2397" y="1927"/>
                  <a:pt x="2499" y="1926"/>
                  <a:pt x="2602" y="1924"/>
                </a:cubicBezTo>
                <a:cubicBezTo>
                  <a:pt x="3630" y="1903"/>
                  <a:pt x="3675" y="1324"/>
                  <a:pt x="3675" y="1324"/>
                </a:cubicBezTo>
                <a:lnTo>
                  <a:pt x="3743" y="564"/>
                </a:lnTo>
                <a:cubicBezTo>
                  <a:pt x="3743" y="564"/>
                  <a:pt x="3652" y="1"/>
                  <a:pt x="245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14"/>
          <p:cNvSpPr/>
          <p:nvPr/>
        </p:nvSpPr>
        <p:spPr>
          <a:xfrm>
            <a:off x="4574260" y="1309177"/>
            <a:ext cx="49749" cy="9961"/>
          </a:xfrm>
          <a:custGeom>
            <a:avLst/>
            <a:gdLst/>
            <a:ahLst/>
            <a:cxnLst/>
            <a:rect l="l" t="t" r="r" b="b"/>
            <a:pathLst>
              <a:path w="914" h="183" extrusionOk="0">
                <a:moveTo>
                  <a:pt x="1" y="0"/>
                </a:moveTo>
                <a:lnTo>
                  <a:pt x="1" y="182"/>
                </a:lnTo>
                <a:lnTo>
                  <a:pt x="914" y="182"/>
                </a:lnTo>
                <a:lnTo>
                  <a:pt x="9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14"/>
          <p:cNvSpPr/>
          <p:nvPr/>
        </p:nvSpPr>
        <p:spPr>
          <a:xfrm>
            <a:off x="4501760" y="1279349"/>
            <a:ext cx="67820" cy="67874"/>
          </a:xfrm>
          <a:custGeom>
            <a:avLst/>
            <a:gdLst/>
            <a:ahLst/>
            <a:cxnLst/>
            <a:rect l="l" t="t" r="r" b="b"/>
            <a:pathLst>
              <a:path w="1246" h="1247" extrusionOk="0">
                <a:moveTo>
                  <a:pt x="624" y="1"/>
                </a:moveTo>
                <a:cubicBezTo>
                  <a:pt x="279" y="1"/>
                  <a:pt x="1" y="280"/>
                  <a:pt x="1" y="624"/>
                </a:cubicBezTo>
                <a:cubicBezTo>
                  <a:pt x="1" y="968"/>
                  <a:pt x="279" y="1247"/>
                  <a:pt x="624" y="1247"/>
                </a:cubicBezTo>
                <a:cubicBezTo>
                  <a:pt x="968" y="1247"/>
                  <a:pt x="1246" y="968"/>
                  <a:pt x="1246" y="624"/>
                </a:cubicBezTo>
                <a:cubicBezTo>
                  <a:pt x="1246" y="280"/>
                  <a:pt x="969" y="1"/>
                  <a:pt x="6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14"/>
          <p:cNvSpPr/>
          <p:nvPr/>
        </p:nvSpPr>
        <p:spPr>
          <a:xfrm>
            <a:off x="4592277" y="1279349"/>
            <a:ext cx="67820" cy="67874"/>
          </a:xfrm>
          <a:custGeom>
            <a:avLst/>
            <a:gdLst/>
            <a:ahLst/>
            <a:cxnLst/>
            <a:rect l="l" t="t" r="r" b="b"/>
            <a:pathLst>
              <a:path w="1246" h="1247" extrusionOk="0">
                <a:moveTo>
                  <a:pt x="623" y="1"/>
                </a:moveTo>
                <a:cubicBezTo>
                  <a:pt x="279" y="1"/>
                  <a:pt x="0" y="280"/>
                  <a:pt x="0" y="624"/>
                </a:cubicBezTo>
                <a:cubicBezTo>
                  <a:pt x="0" y="968"/>
                  <a:pt x="279" y="1247"/>
                  <a:pt x="623" y="1247"/>
                </a:cubicBezTo>
                <a:cubicBezTo>
                  <a:pt x="967" y="1247"/>
                  <a:pt x="1246" y="968"/>
                  <a:pt x="1246" y="624"/>
                </a:cubicBezTo>
                <a:cubicBezTo>
                  <a:pt x="1246" y="280"/>
                  <a:pt x="967" y="1"/>
                  <a:pt x="62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14"/>
          <p:cNvSpPr/>
          <p:nvPr/>
        </p:nvSpPr>
        <p:spPr>
          <a:xfrm>
            <a:off x="4592277" y="1279349"/>
            <a:ext cx="67820" cy="67874"/>
          </a:xfrm>
          <a:custGeom>
            <a:avLst/>
            <a:gdLst/>
            <a:ahLst/>
            <a:cxnLst/>
            <a:rect l="l" t="t" r="r" b="b"/>
            <a:pathLst>
              <a:path w="1246" h="1247" extrusionOk="0">
                <a:moveTo>
                  <a:pt x="623" y="1"/>
                </a:moveTo>
                <a:cubicBezTo>
                  <a:pt x="279" y="1"/>
                  <a:pt x="0" y="280"/>
                  <a:pt x="0" y="624"/>
                </a:cubicBezTo>
                <a:cubicBezTo>
                  <a:pt x="0" y="968"/>
                  <a:pt x="279" y="1247"/>
                  <a:pt x="623" y="1247"/>
                </a:cubicBezTo>
                <a:cubicBezTo>
                  <a:pt x="967" y="1247"/>
                  <a:pt x="1246" y="968"/>
                  <a:pt x="1246" y="624"/>
                </a:cubicBezTo>
                <a:cubicBezTo>
                  <a:pt x="1246" y="280"/>
                  <a:pt x="967" y="1"/>
                  <a:pt x="62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14"/>
          <p:cNvSpPr/>
          <p:nvPr/>
        </p:nvSpPr>
        <p:spPr>
          <a:xfrm>
            <a:off x="4665267" y="1584429"/>
            <a:ext cx="69997" cy="35488"/>
          </a:xfrm>
          <a:custGeom>
            <a:avLst/>
            <a:gdLst/>
            <a:ahLst/>
            <a:cxnLst/>
            <a:rect l="l" t="t" r="r" b="b"/>
            <a:pathLst>
              <a:path w="1286" h="652" extrusionOk="0">
                <a:moveTo>
                  <a:pt x="1" y="1"/>
                </a:moveTo>
                <a:lnTo>
                  <a:pt x="1" y="651"/>
                </a:lnTo>
                <a:lnTo>
                  <a:pt x="1286" y="651"/>
                </a:lnTo>
                <a:lnTo>
                  <a:pt x="12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14"/>
          <p:cNvSpPr/>
          <p:nvPr/>
        </p:nvSpPr>
        <p:spPr>
          <a:xfrm>
            <a:off x="4665267" y="1584429"/>
            <a:ext cx="69997" cy="10723"/>
          </a:xfrm>
          <a:custGeom>
            <a:avLst/>
            <a:gdLst/>
            <a:ahLst/>
            <a:cxnLst/>
            <a:rect l="l" t="t" r="r" b="b"/>
            <a:pathLst>
              <a:path w="1286" h="197" extrusionOk="0">
                <a:moveTo>
                  <a:pt x="1" y="1"/>
                </a:moveTo>
                <a:lnTo>
                  <a:pt x="1" y="196"/>
                </a:lnTo>
                <a:lnTo>
                  <a:pt x="1286" y="196"/>
                </a:lnTo>
                <a:lnTo>
                  <a:pt x="12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14"/>
          <p:cNvSpPr/>
          <p:nvPr/>
        </p:nvSpPr>
        <p:spPr>
          <a:xfrm>
            <a:off x="4444228" y="1579530"/>
            <a:ext cx="46265" cy="46211"/>
          </a:xfrm>
          <a:custGeom>
            <a:avLst/>
            <a:gdLst/>
            <a:ahLst/>
            <a:cxnLst/>
            <a:rect l="l" t="t" r="r" b="b"/>
            <a:pathLst>
              <a:path w="850" h="849" extrusionOk="0">
                <a:moveTo>
                  <a:pt x="301" y="1"/>
                </a:moveTo>
                <a:lnTo>
                  <a:pt x="301" y="299"/>
                </a:lnTo>
                <a:lnTo>
                  <a:pt x="1" y="299"/>
                </a:lnTo>
                <a:lnTo>
                  <a:pt x="1" y="551"/>
                </a:lnTo>
                <a:lnTo>
                  <a:pt x="301" y="551"/>
                </a:lnTo>
                <a:lnTo>
                  <a:pt x="301" y="849"/>
                </a:lnTo>
                <a:lnTo>
                  <a:pt x="551" y="849"/>
                </a:lnTo>
                <a:lnTo>
                  <a:pt x="551" y="551"/>
                </a:lnTo>
                <a:lnTo>
                  <a:pt x="850" y="551"/>
                </a:lnTo>
                <a:lnTo>
                  <a:pt x="850" y="299"/>
                </a:lnTo>
                <a:lnTo>
                  <a:pt x="551" y="299"/>
                </a:lnTo>
                <a:lnTo>
                  <a:pt x="5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4"/>
          <p:cNvSpPr/>
          <p:nvPr/>
        </p:nvSpPr>
        <p:spPr>
          <a:xfrm>
            <a:off x="4520864" y="1279349"/>
            <a:ext cx="57968" cy="57750"/>
          </a:xfrm>
          <a:custGeom>
            <a:avLst/>
            <a:gdLst/>
            <a:ahLst/>
            <a:cxnLst/>
            <a:rect l="l" t="t" r="r" b="b"/>
            <a:pathLst>
              <a:path w="1065" h="1061" extrusionOk="0">
                <a:moveTo>
                  <a:pt x="624" y="1"/>
                </a:moveTo>
                <a:cubicBezTo>
                  <a:pt x="279" y="1"/>
                  <a:pt x="1" y="280"/>
                  <a:pt x="1" y="624"/>
                </a:cubicBezTo>
                <a:cubicBezTo>
                  <a:pt x="1" y="794"/>
                  <a:pt x="70" y="949"/>
                  <a:pt x="180" y="1061"/>
                </a:cubicBezTo>
                <a:lnTo>
                  <a:pt x="1065" y="185"/>
                </a:lnTo>
                <a:cubicBezTo>
                  <a:pt x="952" y="71"/>
                  <a:pt x="797" y="1"/>
                  <a:pt x="624" y="1"/>
                </a:cubicBezTo>
                <a:close/>
              </a:path>
            </a:pathLst>
          </a:custGeom>
          <a:solidFill>
            <a:srgbClr val="A8E8EB">
              <a:alpha val="2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14"/>
          <p:cNvSpPr/>
          <p:nvPr/>
        </p:nvSpPr>
        <p:spPr>
          <a:xfrm>
            <a:off x="4611327" y="1279349"/>
            <a:ext cx="58022" cy="57750"/>
          </a:xfrm>
          <a:custGeom>
            <a:avLst/>
            <a:gdLst/>
            <a:ahLst/>
            <a:cxnLst/>
            <a:rect l="l" t="t" r="r" b="b"/>
            <a:pathLst>
              <a:path w="1066" h="1061" extrusionOk="0">
                <a:moveTo>
                  <a:pt x="623" y="1"/>
                </a:moveTo>
                <a:cubicBezTo>
                  <a:pt x="279" y="1"/>
                  <a:pt x="0" y="280"/>
                  <a:pt x="0" y="624"/>
                </a:cubicBezTo>
                <a:cubicBezTo>
                  <a:pt x="0" y="794"/>
                  <a:pt x="69" y="949"/>
                  <a:pt x="180" y="1061"/>
                </a:cubicBezTo>
                <a:lnTo>
                  <a:pt x="1065" y="185"/>
                </a:lnTo>
                <a:cubicBezTo>
                  <a:pt x="953" y="72"/>
                  <a:pt x="797" y="1"/>
                  <a:pt x="623" y="1"/>
                </a:cubicBezTo>
                <a:close/>
              </a:path>
            </a:pathLst>
          </a:custGeom>
          <a:solidFill>
            <a:srgbClr val="A8E8EB">
              <a:alpha val="2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14"/>
          <p:cNvSpPr/>
          <p:nvPr/>
        </p:nvSpPr>
        <p:spPr>
          <a:xfrm>
            <a:off x="4499311" y="1276846"/>
            <a:ext cx="72882" cy="72882"/>
          </a:xfrm>
          <a:custGeom>
            <a:avLst/>
            <a:gdLst/>
            <a:ahLst/>
            <a:cxnLst/>
            <a:rect l="l" t="t" r="r" b="b"/>
            <a:pathLst>
              <a:path w="1339" h="1339" extrusionOk="0">
                <a:moveTo>
                  <a:pt x="670" y="95"/>
                </a:moveTo>
                <a:cubicBezTo>
                  <a:pt x="987" y="95"/>
                  <a:pt x="1245" y="353"/>
                  <a:pt x="1247" y="671"/>
                </a:cubicBezTo>
                <a:cubicBezTo>
                  <a:pt x="1247" y="990"/>
                  <a:pt x="987" y="1248"/>
                  <a:pt x="670" y="1248"/>
                </a:cubicBezTo>
                <a:cubicBezTo>
                  <a:pt x="351" y="1248"/>
                  <a:pt x="93" y="988"/>
                  <a:pt x="93" y="671"/>
                </a:cubicBezTo>
                <a:cubicBezTo>
                  <a:pt x="93" y="353"/>
                  <a:pt x="353" y="95"/>
                  <a:pt x="670" y="95"/>
                </a:cubicBezTo>
                <a:close/>
                <a:moveTo>
                  <a:pt x="670" y="1"/>
                </a:moveTo>
                <a:cubicBezTo>
                  <a:pt x="301" y="1"/>
                  <a:pt x="1" y="301"/>
                  <a:pt x="1" y="670"/>
                </a:cubicBezTo>
                <a:cubicBezTo>
                  <a:pt x="1" y="1038"/>
                  <a:pt x="301" y="1339"/>
                  <a:pt x="670" y="1339"/>
                </a:cubicBezTo>
                <a:cubicBezTo>
                  <a:pt x="1038" y="1339"/>
                  <a:pt x="1339" y="1039"/>
                  <a:pt x="1339" y="670"/>
                </a:cubicBezTo>
                <a:cubicBezTo>
                  <a:pt x="1339" y="301"/>
                  <a:pt x="1038" y="1"/>
                  <a:pt x="6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14"/>
          <p:cNvSpPr/>
          <p:nvPr/>
        </p:nvSpPr>
        <p:spPr>
          <a:xfrm>
            <a:off x="4589773" y="1276846"/>
            <a:ext cx="72827" cy="72882"/>
          </a:xfrm>
          <a:custGeom>
            <a:avLst/>
            <a:gdLst/>
            <a:ahLst/>
            <a:cxnLst/>
            <a:rect l="l" t="t" r="r" b="b"/>
            <a:pathLst>
              <a:path w="1338" h="1339" extrusionOk="0">
                <a:moveTo>
                  <a:pt x="669" y="95"/>
                </a:moveTo>
                <a:cubicBezTo>
                  <a:pt x="988" y="95"/>
                  <a:pt x="1246" y="353"/>
                  <a:pt x="1246" y="671"/>
                </a:cubicBezTo>
                <a:cubicBezTo>
                  <a:pt x="1246" y="990"/>
                  <a:pt x="987" y="1248"/>
                  <a:pt x="669" y="1248"/>
                </a:cubicBezTo>
                <a:cubicBezTo>
                  <a:pt x="350" y="1248"/>
                  <a:pt x="92" y="988"/>
                  <a:pt x="92" y="671"/>
                </a:cubicBezTo>
                <a:cubicBezTo>
                  <a:pt x="92" y="353"/>
                  <a:pt x="352" y="95"/>
                  <a:pt x="669" y="95"/>
                </a:cubicBezTo>
                <a:close/>
                <a:moveTo>
                  <a:pt x="669" y="1"/>
                </a:moveTo>
                <a:cubicBezTo>
                  <a:pt x="301" y="1"/>
                  <a:pt x="0" y="301"/>
                  <a:pt x="0" y="670"/>
                </a:cubicBezTo>
                <a:cubicBezTo>
                  <a:pt x="0" y="1038"/>
                  <a:pt x="301" y="1339"/>
                  <a:pt x="669" y="1339"/>
                </a:cubicBezTo>
                <a:cubicBezTo>
                  <a:pt x="1039" y="1339"/>
                  <a:pt x="1338" y="1039"/>
                  <a:pt x="1338" y="670"/>
                </a:cubicBezTo>
                <a:cubicBezTo>
                  <a:pt x="1338" y="301"/>
                  <a:pt x="1038" y="1"/>
                  <a:pt x="6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14"/>
          <p:cNvSpPr/>
          <p:nvPr/>
        </p:nvSpPr>
        <p:spPr>
          <a:xfrm>
            <a:off x="4218670" y="990000"/>
            <a:ext cx="724518" cy="724463"/>
          </a:xfrm>
          <a:custGeom>
            <a:avLst/>
            <a:gdLst/>
            <a:ahLst/>
            <a:cxnLst/>
            <a:rect l="l" t="t" r="r" b="b"/>
            <a:pathLst>
              <a:path w="13311" h="13310" extrusionOk="0">
                <a:moveTo>
                  <a:pt x="6656" y="757"/>
                </a:moveTo>
                <a:cubicBezTo>
                  <a:pt x="9908" y="757"/>
                  <a:pt x="12552" y="3402"/>
                  <a:pt x="12552" y="6655"/>
                </a:cubicBezTo>
                <a:cubicBezTo>
                  <a:pt x="12552" y="9907"/>
                  <a:pt x="9908" y="12552"/>
                  <a:pt x="6656" y="12552"/>
                </a:cubicBezTo>
                <a:cubicBezTo>
                  <a:pt x="3403" y="12552"/>
                  <a:pt x="758" y="9907"/>
                  <a:pt x="758" y="6655"/>
                </a:cubicBezTo>
                <a:cubicBezTo>
                  <a:pt x="758" y="3402"/>
                  <a:pt x="3405" y="757"/>
                  <a:pt x="6656" y="757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cubicBezTo>
                  <a:pt x="1" y="10324"/>
                  <a:pt x="2986" y="13310"/>
                  <a:pt x="6656" y="13310"/>
                </a:cubicBezTo>
                <a:cubicBezTo>
                  <a:pt x="10327" y="13310"/>
                  <a:pt x="13310" y="10324"/>
                  <a:pt x="13310" y="6655"/>
                </a:cubicBezTo>
                <a:cubicBezTo>
                  <a:pt x="13310" y="2986"/>
                  <a:pt x="10325" y="0"/>
                  <a:pt x="66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14"/>
          <p:cNvSpPr txBox="1"/>
          <p:nvPr/>
        </p:nvSpPr>
        <p:spPr>
          <a:xfrm>
            <a:off x="260163" y="525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Fira Sans"/>
                <a:ea typeface="Fira Sans"/>
                <a:cs typeface="Fira Sans"/>
                <a:sym typeface="Fira Sans"/>
              </a:rPr>
              <a:t>OBJECTIVES</a:t>
            </a:r>
            <a:endParaRPr sz="2800" b="1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702" name="Google Shape;702;p14"/>
          <p:cNvGrpSpPr/>
          <p:nvPr/>
        </p:nvGrpSpPr>
        <p:grpSpPr>
          <a:xfrm>
            <a:off x="5651886" y="3123254"/>
            <a:ext cx="718407" cy="718441"/>
            <a:chOff x="1484950" y="2202000"/>
            <a:chExt cx="332750" cy="332750"/>
          </a:xfrm>
        </p:grpSpPr>
        <p:sp>
          <p:nvSpPr>
            <p:cNvPr id="703" name="Google Shape;703;p14"/>
            <p:cNvSpPr/>
            <p:nvPr/>
          </p:nvSpPr>
          <p:spPr>
            <a:xfrm>
              <a:off x="1543875" y="2278875"/>
              <a:ext cx="4200" cy="69325"/>
            </a:xfrm>
            <a:custGeom>
              <a:avLst/>
              <a:gdLst/>
              <a:ahLst/>
              <a:cxnLst/>
              <a:rect l="l" t="t" r="r" b="b"/>
              <a:pathLst>
                <a:path w="168" h="2773" extrusionOk="0">
                  <a:moveTo>
                    <a:pt x="84" y="1"/>
                  </a:moveTo>
                  <a:cubicBezTo>
                    <a:pt x="38" y="1"/>
                    <a:pt x="1" y="37"/>
                    <a:pt x="1" y="81"/>
                  </a:cubicBezTo>
                  <a:lnTo>
                    <a:pt x="1" y="2694"/>
                  </a:lnTo>
                  <a:cubicBezTo>
                    <a:pt x="1" y="2737"/>
                    <a:pt x="38" y="2773"/>
                    <a:pt x="84" y="2773"/>
                  </a:cubicBezTo>
                  <a:cubicBezTo>
                    <a:pt x="130" y="2773"/>
                    <a:pt x="168" y="2737"/>
                    <a:pt x="168" y="2694"/>
                  </a:cubicBezTo>
                  <a:lnTo>
                    <a:pt x="168" y="81"/>
                  </a:lnTo>
                  <a:cubicBezTo>
                    <a:pt x="168" y="37"/>
                    <a:pt x="130" y="1"/>
                    <a:pt x="84" y="1"/>
                  </a:cubicBezTo>
                  <a:close/>
                </a:path>
              </a:pathLst>
            </a:custGeom>
            <a:solidFill>
              <a:srgbClr val="9C54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4"/>
            <p:cNvSpPr/>
            <p:nvPr/>
          </p:nvSpPr>
          <p:spPr>
            <a:xfrm>
              <a:off x="1591175" y="2398400"/>
              <a:ext cx="5000" cy="61200"/>
            </a:xfrm>
            <a:custGeom>
              <a:avLst/>
              <a:gdLst/>
              <a:ahLst/>
              <a:cxnLst/>
              <a:rect l="l" t="t" r="r" b="b"/>
              <a:pathLst>
                <a:path w="200" h="2448" extrusionOk="0">
                  <a:moveTo>
                    <a:pt x="1" y="0"/>
                  </a:moveTo>
                  <a:lnTo>
                    <a:pt x="1" y="2448"/>
                  </a:lnTo>
                  <a:lnTo>
                    <a:pt x="199" y="2448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899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1494400" y="2211425"/>
              <a:ext cx="313850" cy="313825"/>
            </a:xfrm>
            <a:custGeom>
              <a:avLst/>
              <a:gdLst/>
              <a:ahLst/>
              <a:cxnLst/>
              <a:rect l="l" t="t" r="r" b="b"/>
              <a:pathLst>
                <a:path w="12554" h="12553" extrusionOk="0">
                  <a:moveTo>
                    <a:pt x="6277" y="1"/>
                  </a:moveTo>
                  <a:cubicBezTo>
                    <a:pt x="4612" y="1"/>
                    <a:pt x="3016" y="662"/>
                    <a:pt x="1840" y="1838"/>
                  </a:cubicBezTo>
                  <a:cubicBezTo>
                    <a:pt x="662" y="3016"/>
                    <a:pt x="1" y="4612"/>
                    <a:pt x="1" y="6277"/>
                  </a:cubicBezTo>
                  <a:cubicBezTo>
                    <a:pt x="1" y="7941"/>
                    <a:pt x="662" y="9537"/>
                    <a:pt x="1840" y="10715"/>
                  </a:cubicBezTo>
                  <a:cubicBezTo>
                    <a:pt x="3016" y="11891"/>
                    <a:pt x="4612" y="12552"/>
                    <a:pt x="6277" y="12552"/>
                  </a:cubicBezTo>
                  <a:cubicBezTo>
                    <a:pt x="7942" y="12552"/>
                    <a:pt x="9538" y="11891"/>
                    <a:pt x="10715" y="10715"/>
                  </a:cubicBezTo>
                  <a:cubicBezTo>
                    <a:pt x="11892" y="9537"/>
                    <a:pt x="12553" y="7941"/>
                    <a:pt x="12553" y="6277"/>
                  </a:cubicBezTo>
                  <a:cubicBezTo>
                    <a:pt x="12553" y="4612"/>
                    <a:pt x="11892" y="3016"/>
                    <a:pt x="10715" y="1838"/>
                  </a:cubicBezTo>
                  <a:cubicBezTo>
                    <a:pt x="9538" y="662"/>
                    <a:pt x="7942" y="1"/>
                    <a:pt x="6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1484950" y="2202000"/>
              <a:ext cx="332750" cy="332750"/>
            </a:xfrm>
            <a:custGeom>
              <a:avLst/>
              <a:gdLst/>
              <a:ahLst/>
              <a:cxnLst/>
              <a:rect l="l" t="t" r="r" b="b"/>
              <a:pathLst>
                <a:path w="13310" h="13310" extrusionOk="0">
                  <a:moveTo>
                    <a:pt x="6655" y="757"/>
                  </a:moveTo>
                  <a:cubicBezTo>
                    <a:pt x="9906" y="757"/>
                    <a:pt x="12552" y="3402"/>
                    <a:pt x="12553" y="6655"/>
                  </a:cubicBezTo>
                  <a:cubicBezTo>
                    <a:pt x="12553" y="9906"/>
                    <a:pt x="9906" y="12551"/>
                    <a:pt x="6655" y="12551"/>
                  </a:cubicBezTo>
                  <a:cubicBezTo>
                    <a:pt x="3404" y="12551"/>
                    <a:pt x="760" y="9906"/>
                    <a:pt x="760" y="6655"/>
                  </a:cubicBezTo>
                  <a:cubicBezTo>
                    <a:pt x="760" y="3402"/>
                    <a:pt x="3404" y="757"/>
                    <a:pt x="6655" y="757"/>
                  </a:cubicBezTo>
                  <a:close/>
                  <a:moveTo>
                    <a:pt x="6655" y="0"/>
                  </a:moveTo>
                  <a:cubicBezTo>
                    <a:pt x="2986" y="0"/>
                    <a:pt x="0" y="2986"/>
                    <a:pt x="0" y="6655"/>
                  </a:cubicBezTo>
                  <a:cubicBezTo>
                    <a:pt x="0" y="10324"/>
                    <a:pt x="2986" y="13310"/>
                    <a:pt x="6655" y="13310"/>
                  </a:cubicBezTo>
                  <a:cubicBezTo>
                    <a:pt x="10324" y="13310"/>
                    <a:pt x="13310" y="10323"/>
                    <a:pt x="13310" y="6655"/>
                  </a:cubicBezTo>
                  <a:cubicBezTo>
                    <a:pt x="13310" y="2986"/>
                    <a:pt x="10324" y="0"/>
                    <a:pt x="66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1641850" y="2305600"/>
              <a:ext cx="16475" cy="40025"/>
            </a:xfrm>
            <a:custGeom>
              <a:avLst/>
              <a:gdLst/>
              <a:ahLst/>
              <a:cxnLst/>
              <a:rect l="l" t="t" r="r" b="b"/>
              <a:pathLst>
                <a:path w="659" h="1601" extrusionOk="0">
                  <a:moveTo>
                    <a:pt x="329" y="0"/>
                  </a:moveTo>
                  <a:cubicBezTo>
                    <a:pt x="148" y="0"/>
                    <a:pt x="1" y="148"/>
                    <a:pt x="1" y="330"/>
                  </a:cubicBezTo>
                  <a:lnTo>
                    <a:pt x="1" y="1272"/>
                  </a:lnTo>
                  <a:cubicBezTo>
                    <a:pt x="1" y="1453"/>
                    <a:pt x="148" y="1600"/>
                    <a:pt x="329" y="1600"/>
                  </a:cubicBezTo>
                  <a:cubicBezTo>
                    <a:pt x="511" y="1600"/>
                    <a:pt x="658" y="1453"/>
                    <a:pt x="658" y="1272"/>
                  </a:cubicBezTo>
                  <a:lnTo>
                    <a:pt x="658" y="330"/>
                  </a:lnTo>
                  <a:cubicBezTo>
                    <a:pt x="658" y="147"/>
                    <a:pt x="511" y="0"/>
                    <a:pt x="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1648025" y="2279700"/>
              <a:ext cx="4100" cy="21925"/>
            </a:xfrm>
            <a:custGeom>
              <a:avLst/>
              <a:gdLst/>
              <a:ahLst/>
              <a:cxnLst/>
              <a:rect l="l" t="t" r="r" b="b"/>
              <a:pathLst>
                <a:path w="164" h="877" extrusionOk="0">
                  <a:moveTo>
                    <a:pt x="82" y="1"/>
                  </a:moveTo>
                  <a:cubicBezTo>
                    <a:pt x="38" y="1"/>
                    <a:pt x="0" y="36"/>
                    <a:pt x="0" y="82"/>
                  </a:cubicBezTo>
                  <a:lnTo>
                    <a:pt x="0" y="795"/>
                  </a:lnTo>
                  <a:cubicBezTo>
                    <a:pt x="0" y="840"/>
                    <a:pt x="36" y="876"/>
                    <a:pt x="82" y="876"/>
                  </a:cubicBezTo>
                  <a:cubicBezTo>
                    <a:pt x="127" y="876"/>
                    <a:pt x="164" y="841"/>
                    <a:pt x="164" y="795"/>
                  </a:cubicBezTo>
                  <a:lnTo>
                    <a:pt x="164" y="82"/>
                  </a:lnTo>
                  <a:cubicBezTo>
                    <a:pt x="164" y="37"/>
                    <a:pt x="128" y="1"/>
                    <a:pt x="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4"/>
            <p:cNvSpPr/>
            <p:nvPr/>
          </p:nvSpPr>
          <p:spPr>
            <a:xfrm>
              <a:off x="1620500" y="2288900"/>
              <a:ext cx="17125" cy="16750"/>
            </a:xfrm>
            <a:custGeom>
              <a:avLst/>
              <a:gdLst/>
              <a:ahLst/>
              <a:cxnLst/>
              <a:rect l="l" t="t" r="r" b="b"/>
              <a:pathLst>
                <a:path w="685" h="670" extrusionOk="0">
                  <a:moveTo>
                    <a:pt x="91" y="1"/>
                  </a:moveTo>
                  <a:cubicBezTo>
                    <a:pt x="70" y="1"/>
                    <a:pt x="48" y="9"/>
                    <a:pt x="32" y="24"/>
                  </a:cubicBezTo>
                  <a:cubicBezTo>
                    <a:pt x="0" y="57"/>
                    <a:pt x="0" y="109"/>
                    <a:pt x="32" y="141"/>
                  </a:cubicBezTo>
                  <a:lnTo>
                    <a:pt x="536" y="646"/>
                  </a:lnTo>
                  <a:cubicBezTo>
                    <a:pt x="552" y="661"/>
                    <a:pt x="573" y="669"/>
                    <a:pt x="594" y="669"/>
                  </a:cubicBezTo>
                  <a:cubicBezTo>
                    <a:pt x="615" y="669"/>
                    <a:pt x="637" y="661"/>
                    <a:pt x="653" y="646"/>
                  </a:cubicBezTo>
                  <a:cubicBezTo>
                    <a:pt x="685" y="613"/>
                    <a:pt x="685" y="561"/>
                    <a:pt x="653" y="529"/>
                  </a:cubicBezTo>
                  <a:lnTo>
                    <a:pt x="149" y="24"/>
                  </a:lnTo>
                  <a:cubicBezTo>
                    <a:pt x="133" y="9"/>
                    <a:pt x="112" y="1"/>
                    <a:pt x="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4"/>
            <p:cNvSpPr/>
            <p:nvPr/>
          </p:nvSpPr>
          <p:spPr>
            <a:xfrm>
              <a:off x="1662525" y="2288900"/>
              <a:ext cx="17126" cy="16750"/>
            </a:xfrm>
            <a:custGeom>
              <a:avLst/>
              <a:gdLst/>
              <a:ahLst/>
              <a:cxnLst/>
              <a:rect l="l" t="t" r="r" b="b"/>
              <a:pathLst>
                <a:path w="684" h="670" extrusionOk="0">
                  <a:moveTo>
                    <a:pt x="594" y="1"/>
                  </a:moveTo>
                  <a:cubicBezTo>
                    <a:pt x="573" y="1"/>
                    <a:pt x="551" y="9"/>
                    <a:pt x="535" y="24"/>
                  </a:cubicBezTo>
                  <a:lnTo>
                    <a:pt x="32" y="529"/>
                  </a:lnTo>
                  <a:cubicBezTo>
                    <a:pt x="0" y="561"/>
                    <a:pt x="0" y="613"/>
                    <a:pt x="32" y="646"/>
                  </a:cubicBezTo>
                  <a:cubicBezTo>
                    <a:pt x="48" y="661"/>
                    <a:pt x="69" y="669"/>
                    <a:pt x="90" y="669"/>
                  </a:cubicBezTo>
                  <a:cubicBezTo>
                    <a:pt x="111" y="669"/>
                    <a:pt x="132" y="661"/>
                    <a:pt x="149" y="646"/>
                  </a:cubicBezTo>
                  <a:lnTo>
                    <a:pt x="652" y="141"/>
                  </a:lnTo>
                  <a:cubicBezTo>
                    <a:pt x="684" y="109"/>
                    <a:pt x="684" y="57"/>
                    <a:pt x="652" y="24"/>
                  </a:cubicBezTo>
                  <a:cubicBezTo>
                    <a:pt x="636" y="9"/>
                    <a:pt x="615" y="1"/>
                    <a:pt x="5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4"/>
            <p:cNvSpPr/>
            <p:nvPr/>
          </p:nvSpPr>
          <p:spPr>
            <a:xfrm>
              <a:off x="1670750" y="2341100"/>
              <a:ext cx="83925" cy="70900"/>
            </a:xfrm>
            <a:custGeom>
              <a:avLst/>
              <a:gdLst/>
              <a:ahLst/>
              <a:cxnLst/>
              <a:rect l="l" t="t" r="r" b="b"/>
              <a:pathLst>
                <a:path w="3357" h="2836" extrusionOk="0">
                  <a:moveTo>
                    <a:pt x="1" y="0"/>
                  </a:moveTo>
                  <a:lnTo>
                    <a:pt x="1" y="2835"/>
                  </a:lnTo>
                  <a:lnTo>
                    <a:pt x="3357" y="2835"/>
                  </a:lnTo>
                  <a:lnTo>
                    <a:pt x="3357" y="1622"/>
                  </a:lnTo>
                  <a:lnTo>
                    <a:pt x="2330" y="1225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4"/>
            <p:cNvSpPr/>
            <p:nvPr/>
          </p:nvSpPr>
          <p:spPr>
            <a:xfrm>
              <a:off x="1688150" y="2348800"/>
              <a:ext cx="30375" cy="22650"/>
            </a:xfrm>
            <a:custGeom>
              <a:avLst/>
              <a:gdLst/>
              <a:ahLst/>
              <a:cxnLst/>
              <a:rect l="l" t="t" r="r" b="b"/>
              <a:pathLst>
                <a:path w="1215" h="906" extrusionOk="0">
                  <a:moveTo>
                    <a:pt x="1" y="0"/>
                  </a:moveTo>
                  <a:lnTo>
                    <a:pt x="1" y="906"/>
                  </a:lnTo>
                  <a:lnTo>
                    <a:pt x="1214" y="906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4"/>
            <p:cNvSpPr/>
            <p:nvPr/>
          </p:nvSpPr>
          <p:spPr>
            <a:xfrm>
              <a:off x="1556425" y="2323300"/>
              <a:ext cx="122975" cy="88650"/>
            </a:xfrm>
            <a:custGeom>
              <a:avLst/>
              <a:gdLst/>
              <a:ahLst/>
              <a:cxnLst/>
              <a:rect l="l" t="t" r="r" b="b"/>
              <a:pathLst>
                <a:path w="4919" h="3546" extrusionOk="0">
                  <a:moveTo>
                    <a:pt x="0" y="0"/>
                  </a:moveTo>
                  <a:lnTo>
                    <a:pt x="0" y="3545"/>
                  </a:lnTo>
                  <a:lnTo>
                    <a:pt x="4919" y="3545"/>
                  </a:lnTo>
                  <a:lnTo>
                    <a:pt x="491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4"/>
            <p:cNvSpPr/>
            <p:nvPr/>
          </p:nvSpPr>
          <p:spPr>
            <a:xfrm>
              <a:off x="1556425" y="2377600"/>
              <a:ext cx="125250" cy="34375"/>
            </a:xfrm>
            <a:custGeom>
              <a:avLst/>
              <a:gdLst/>
              <a:ahLst/>
              <a:cxnLst/>
              <a:rect l="l" t="t" r="r" b="b"/>
              <a:pathLst>
                <a:path w="5010" h="1375" extrusionOk="0">
                  <a:moveTo>
                    <a:pt x="0" y="0"/>
                  </a:moveTo>
                  <a:lnTo>
                    <a:pt x="0" y="1374"/>
                  </a:lnTo>
                  <a:lnTo>
                    <a:pt x="5010" y="1374"/>
                  </a:lnTo>
                  <a:lnTo>
                    <a:pt x="50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4"/>
            <p:cNvSpPr/>
            <p:nvPr/>
          </p:nvSpPr>
          <p:spPr>
            <a:xfrm>
              <a:off x="1580800" y="2389425"/>
              <a:ext cx="46625" cy="41100"/>
            </a:xfrm>
            <a:custGeom>
              <a:avLst/>
              <a:gdLst/>
              <a:ahLst/>
              <a:cxnLst/>
              <a:rect l="l" t="t" r="r" b="b"/>
              <a:pathLst>
                <a:path w="1865" h="1644" extrusionOk="0">
                  <a:moveTo>
                    <a:pt x="931" y="0"/>
                  </a:moveTo>
                  <a:cubicBezTo>
                    <a:pt x="826" y="0"/>
                    <a:pt x="719" y="21"/>
                    <a:pt x="616" y="63"/>
                  </a:cubicBezTo>
                  <a:cubicBezTo>
                    <a:pt x="198" y="238"/>
                    <a:pt x="0" y="718"/>
                    <a:pt x="174" y="1137"/>
                  </a:cubicBezTo>
                  <a:cubicBezTo>
                    <a:pt x="305" y="1453"/>
                    <a:pt x="611" y="1643"/>
                    <a:pt x="932" y="1643"/>
                  </a:cubicBezTo>
                  <a:cubicBezTo>
                    <a:pt x="1038" y="1643"/>
                    <a:pt x="1144" y="1623"/>
                    <a:pt x="1247" y="1580"/>
                  </a:cubicBezTo>
                  <a:cubicBezTo>
                    <a:pt x="1667" y="1405"/>
                    <a:pt x="1864" y="925"/>
                    <a:pt x="1691" y="506"/>
                  </a:cubicBezTo>
                  <a:cubicBezTo>
                    <a:pt x="1559" y="190"/>
                    <a:pt x="1253" y="0"/>
                    <a:pt x="931" y="0"/>
                  </a:cubicBezTo>
                  <a:close/>
                </a:path>
              </a:pathLst>
            </a:custGeom>
            <a:solidFill>
              <a:srgbClr val="3E45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4"/>
            <p:cNvSpPr/>
            <p:nvPr/>
          </p:nvSpPr>
          <p:spPr>
            <a:xfrm>
              <a:off x="1593825" y="2399875"/>
              <a:ext cx="20475" cy="20500"/>
            </a:xfrm>
            <a:custGeom>
              <a:avLst/>
              <a:gdLst/>
              <a:ahLst/>
              <a:cxnLst/>
              <a:rect l="l" t="t" r="r" b="b"/>
              <a:pathLst>
                <a:path w="819" h="820" extrusionOk="0">
                  <a:moveTo>
                    <a:pt x="409" y="1"/>
                  </a:moveTo>
                  <a:cubicBezTo>
                    <a:pt x="183" y="1"/>
                    <a:pt x="0" y="184"/>
                    <a:pt x="0" y="410"/>
                  </a:cubicBezTo>
                  <a:cubicBezTo>
                    <a:pt x="0" y="637"/>
                    <a:pt x="183" y="819"/>
                    <a:pt x="409" y="819"/>
                  </a:cubicBezTo>
                  <a:cubicBezTo>
                    <a:pt x="636" y="819"/>
                    <a:pt x="819" y="637"/>
                    <a:pt x="819" y="410"/>
                  </a:cubicBezTo>
                  <a:cubicBezTo>
                    <a:pt x="819" y="184"/>
                    <a:pt x="636" y="1"/>
                    <a:pt x="409" y="1"/>
                  </a:cubicBezTo>
                  <a:close/>
                </a:path>
              </a:pathLst>
            </a:custGeom>
            <a:solidFill>
              <a:srgbClr val="C1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4"/>
            <p:cNvSpPr/>
            <p:nvPr/>
          </p:nvSpPr>
          <p:spPr>
            <a:xfrm>
              <a:off x="1599225" y="24052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0"/>
                    <a:pt x="88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8"/>
                    <a:pt x="300" y="1"/>
                    <a:pt x="193" y="0"/>
                  </a:cubicBezTo>
                  <a:close/>
                </a:path>
              </a:pathLst>
            </a:custGeom>
            <a:solidFill>
              <a:srgbClr val="3E45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4"/>
            <p:cNvSpPr/>
            <p:nvPr/>
          </p:nvSpPr>
          <p:spPr>
            <a:xfrm>
              <a:off x="1584850" y="2329600"/>
              <a:ext cx="38400" cy="38400"/>
            </a:xfrm>
            <a:custGeom>
              <a:avLst/>
              <a:gdLst/>
              <a:ahLst/>
              <a:cxnLst/>
              <a:rect l="l" t="t" r="r" b="b"/>
              <a:pathLst>
                <a:path w="1536" h="1536" extrusionOk="0">
                  <a:moveTo>
                    <a:pt x="768" y="1"/>
                  </a:moveTo>
                  <a:cubicBezTo>
                    <a:pt x="345" y="1"/>
                    <a:pt x="1" y="345"/>
                    <a:pt x="1" y="768"/>
                  </a:cubicBezTo>
                  <a:cubicBezTo>
                    <a:pt x="1" y="1193"/>
                    <a:pt x="346" y="1536"/>
                    <a:pt x="768" y="1536"/>
                  </a:cubicBezTo>
                  <a:cubicBezTo>
                    <a:pt x="1193" y="1536"/>
                    <a:pt x="1536" y="1192"/>
                    <a:pt x="1536" y="768"/>
                  </a:cubicBezTo>
                  <a:cubicBezTo>
                    <a:pt x="1536" y="345"/>
                    <a:pt x="1192" y="2"/>
                    <a:pt x="7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4"/>
            <p:cNvSpPr/>
            <p:nvPr/>
          </p:nvSpPr>
          <p:spPr>
            <a:xfrm>
              <a:off x="1592575" y="2337300"/>
              <a:ext cx="22975" cy="23000"/>
            </a:xfrm>
            <a:custGeom>
              <a:avLst/>
              <a:gdLst/>
              <a:ahLst/>
              <a:cxnLst/>
              <a:rect l="l" t="t" r="r" b="b"/>
              <a:pathLst>
                <a:path w="919" h="920" extrusionOk="0">
                  <a:moveTo>
                    <a:pt x="308" y="1"/>
                  </a:moveTo>
                  <a:lnTo>
                    <a:pt x="308" y="309"/>
                  </a:lnTo>
                  <a:lnTo>
                    <a:pt x="1" y="309"/>
                  </a:lnTo>
                  <a:lnTo>
                    <a:pt x="1" y="613"/>
                  </a:lnTo>
                  <a:lnTo>
                    <a:pt x="308" y="613"/>
                  </a:lnTo>
                  <a:lnTo>
                    <a:pt x="308" y="920"/>
                  </a:lnTo>
                  <a:lnTo>
                    <a:pt x="611" y="920"/>
                  </a:lnTo>
                  <a:lnTo>
                    <a:pt x="611" y="613"/>
                  </a:lnTo>
                  <a:lnTo>
                    <a:pt x="919" y="613"/>
                  </a:lnTo>
                  <a:lnTo>
                    <a:pt x="919" y="309"/>
                  </a:lnTo>
                  <a:lnTo>
                    <a:pt x="611" y="309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4"/>
            <p:cNvSpPr/>
            <p:nvPr/>
          </p:nvSpPr>
          <p:spPr>
            <a:xfrm>
              <a:off x="1696700" y="2389400"/>
              <a:ext cx="46625" cy="41100"/>
            </a:xfrm>
            <a:custGeom>
              <a:avLst/>
              <a:gdLst/>
              <a:ahLst/>
              <a:cxnLst/>
              <a:rect l="l" t="t" r="r" b="b"/>
              <a:pathLst>
                <a:path w="1865" h="1644" extrusionOk="0">
                  <a:moveTo>
                    <a:pt x="932" y="1"/>
                  </a:moveTo>
                  <a:cubicBezTo>
                    <a:pt x="827" y="1"/>
                    <a:pt x="720" y="21"/>
                    <a:pt x="616" y="64"/>
                  </a:cubicBezTo>
                  <a:cubicBezTo>
                    <a:pt x="198" y="238"/>
                    <a:pt x="0" y="719"/>
                    <a:pt x="174" y="1138"/>
                  </a:cubicBezTo>
                  <a:cubicBezTo>
                    <a:pt x="306" y="1453"/>
                    <a:pt x="611" y="1643"/>
                    <a:pt x="932" y="1643"/>
                  </a:cubicBezTo>
                  <a:cubicBezTo>
                    <a:pt x="1037" y="1643"/>
                    <a:pt x="1144" y="1623"/>
                    <a:pt x="1248" y="1580"/>
                  </a:cubicBezTo>
                  <a:cubicBezTo>
                    <a:pt x="1667" y="1406"/>
                    <a:pt x="1865" y="925"/>
                    <a:pt x="1691" y="507"/>
                  </a:cubicBezTo>
                  <a:cubicBezTo>
                    <a:pt x="1559" y="191"/>
                    <a:pt x="1253" y="1"/>
                    <a:pt x="932" y="1"/>
                  </a:cubicBezTo>
                  <a:close/>
                </a:path>
              </a:pathLst>
            </a:custGeom>
            <a:solidFill>
              <a:srgbClr val="3E45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4"/>
            <p:cNvSpPr/>
            <p:nvPr/>
          </p:nvSpPr>
          <p:spPr>
            <a:xfrm>
              <a:off x="1709750" y="2399875"/>
              <a:ext cx="20475" cy="20500"/>
            </a:xfrm>
            <a:custGeom>
              <a:avLst/>
              <a:gdLst/>
              <a:ahLst/>
              <a:cxnLst/>
              <a:rect l="l" t="t" r="r" b="b"/>
              <a:pathLst>
                <a:path w="819" h="820" extrusionOk="0">
                  <a:moveTo>
                    <a:pt x="409" y="1"/>
                  </a:moveTo>
                  <a:cubicBezTo>
                    <a:pt x="183" y="1"/>
                    <a:pt x="0" y="184"/>
                    <a:pt x="0" y="410"/>
                  </a:cubicBezTo>
                  <a:cubicBezTo>
                    <a:pt x="0" y="637"/>
                    <a:pt x="183" y="819"/>
                    <a:pt x="409" y="819"/>
                  </a:cubicBezTo>
                  <a:cubicBezTo>
                    <a:pt x="636" y="819"/>
                    <a:pt x="819" y="637"/>
                    <a:pt x="819" y="410"/>
                  </a:cubicBezTo>
                  <a:cubicBezTo>
                    <a:pt x="819" y="184"/>
                    <a:pt x="634" y="1"/>
                    <a:pt x="409" y="1"/>
                  </a:cubicBezTo>
                  <a:close/>
                </a:path>
              </a:pathLst>
            </a:custGeom>
            <a:solidFill>
              <a:srgbClr val="C1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4"/>
            <p:cNvSpPr/>
            <p:nvPr/>
          </p:nvSpPr>
          <p:spPr>
            <a:xfrm>
              <a:off x="1715100" y="24052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0"/>
                    <a:pt x="88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3E45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4"/>
            <p:cNvSpPr/>
            <p:nvPr/>
          </p:nvSpPr>
          <p:spPr>
            <a:xfrm>
              <a:off x="1688150" y="2348800"/>
              <a:ext cx="14825" cy="22650"/>
            </a:xfrm>
            <a:custGeom>
              <a:avLst/>
              <a:gdLst/>
              <a:ahLst/>
              <a:cxnLst/>
              <a:rect l="l" t="t" r="r" b="b"/>
              <a:pathLst>
                <a:path w="593" h="906" extrusionOk="0">
                  <a:moveTo>
                    <a:pt x="1" y="0"/>
                  </a:moveTo>
                  <a:lnTo>
                    <a:pt x="1" y="906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E1F6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4"/>
            <p:cNvSpPr/>
            <p:nvPr/>
          </p:nvSpPr>
          <p:spPr>
            <a:xfrm>
              <a:off x="1679400" y="2341100"/>
              <a:ext cx="3550" cy="70900"/>
            </a:xfrm>
            <a:custGeom>
              <a:avLst/>
              <a:gdLst/>
              <a:ahLst/>
              <a:cxnLst/>
              <a:rect l="l" t="t" r="r" b="b"/>
              <a:pathLst>
                <a:path w="142" h="2836" extrusionOk="0">
                  <a:moveTo>
                    <a:pt x="1" y="0"/>
                  </a:moveTo>
                  <a:lnTo>
                    <a:pt x="1" y="2835"/>
                  </a:lnTo>
                  <a:lnTo>
                    <a:pt x="142" y="283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4"/>
            <p:cNvSpPr/>
            <p:nvPr/>
          </p:nvSpPr>
          <p:spPr>
            <a:xfrm>
              <a:off x="1556425" y="2377600"/>
              <a:ext cx="122975" cy="4350"/>
            </a:xfrm>
            <a:custGeom>
              <a:avLst/>
              <a:gdLst/>
              <a:ahLst/>
              <a:cxnLst/>
              <a:rect l="l" t="t" r="r" b="b"/>
              <a:pathLst>
                <a:path w="4919" h="174" extrusionOk="0">
                  <a:moveTo>
                    <a:pt x="0" y="0"/>
                  </a:moveTo>
                  <a:lnTo>
                    <a:pt x="0" y="173"/>
                  </a:lnTo>
                  <a:lnTo>
                    <a:pt x="4919" y="173"/>
                  </a:lnTo>
                  <a:lnTo>
                    <a:pt x="49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6" name="Google Shape;726;p14"/>
          <p:cNvSpPr txBox="1"/>
          <p:nvPr/>
        </p:nvSpPr>
        <p:spPr>
          <a:xfrm>
            <a:off x="1012449" y="3268459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Billings/Payments</a:t>
            </a:r>
            <a:endParaRPr sz="16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27" name="Google Shape;727;p14"/>
          <p:cNvSpPr txBox="1"/>
          <p:nvPr/>
        </p:nvSpPr>
        <p:spPr>
          <a:xfrm>
            <a:off x="368899" y="4158416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8" name="Google Shape;728;p14"/>
          <p:cNvSpPr txBox="1"/>
          <p:nvPr/>
        </p:nvSpPr>
        <p:spPr>
          <a:xfrm>
            <a:off x="368899" y="1338752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9" name="Google Shape;729;p14"/>
          <p:cNvSpPr txBox="1"/>
          <p:nvPr/>
        </p:nvSpPr>
        <p:spPr>
          <a:xfrm>
            <a:off x="3180090" y="545475"/>
            <a:ext cx="3229500" cy="8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Administration/On-Boarding</a:t>
            </a:r>
            <a:endParaRPr sz="1600" b="1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30" name="Google Shape;730;p14"/>
          <p:cNvSpPr txBox="1"/>
          <p:nvPr/>
        </p:nvSpPr>
        <p:spPr>
          <a:xfrm>
            <a:off x="3096012" y="4759850"/>
            <a:ext cx="35412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Accommodation/Room details</a:t>
            </a:r>
            <a:endParaRPr sz="16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31" name="Google Shape;731;p14"/>
          <p:cNvSpPr txBox="1"/>
          <p:nvPr/>
        </p:nvSpPr>
        <p:spPr>
          <a:xfrm>
            <a:off x="457350" y="1965450"/>
            <a:ext cx="28353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Appointment scheduling</a:t>
            </a:r>
            <a:endParaRPr sz="16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32" name="Google Shape;732;p14"/>
          <p:cNvSpPr txBox="1"/>
          <p:nvPr/>
        </p:nvSpPr>
        <p:spPr>
          <a:xfrm>
            <a:off x="6850111" y="1334023"/>
            <a:ext cx="1926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3" name="Google Shape;733;p14"/>
          <p:cNvSpPr txBox="1"/>
          <p:nvPr/>
        </p:nvSpPr>
        <p:spPr>
          <a:xfrm>
            <a:off x="6408094" y="1965438"/>
            <a:ext cx="2072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Data Records</a:t>
            </a:r>
            <a:endParaRPr sz="16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34" name="Google Shape;734;p14"/>
          <p:cNvSpPr txBox="1"/>
          <p:nvPr/>
        </p:nvSpPr>
        <p:spPr>
          <a:xfrm>
            <a:off x="6439786" y="324133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Reporting</a:t>
            </a:r>
            <a:endParaRPr sz="1600"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35" name="Google Shape;735;p14"/>
          <p:cNvSpPr txBox="1"/>
          <p:nvPr/>
        </p:nvSpPr>
        <p:spPr>
          <a:xfrm>
            <a:off x="7467811" y="3811829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600"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36" name="Google Shape;736;p14"/>
          <p:cNvSpPr txBox="1"/>
          <p:nvPr/>
        </p:nvSpPr>
        <p:spPr>
          <a:xfrm>
            <a:off x="6383036" y="3267550"/>
            <a:ext cx="19875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5"/>
          <p:cNvSpPr txBox="1"/>
          <p:nvPr/>
        </p:nvSpPr>
        <p:spPr>
          <a:xfrm>
            <a:off x="201275" y="746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Fira Sans"/>
                <a:ea typeface="Fira Sans"/>
                <a:cs typeface="Fira Sans"/>
                <a:sym typeface="Fira Sans"/>
              </a:rPr>
              <a:t>HIGH LEVEL DESIGN</a:t>
            </a:r>
            <a:endParaRPr sz="2800" b="1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42" name="Google Shape;742;p15"/>
          <p:cNvSpPr txBox="1"/>
          <p:nvPr/>
        </p:nvSpPr>
        <p:spPr>
          <a:xfrm>
            <a:off x="368900" y="2519713"/>
            <a:ext cx="29694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Inserting data into Admin, Department, Doctors and Lab. Based on this data, patient will be registered and data will be inserted.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3" name="Google Shape;743;p15"/>
          <p:cNvSpPr txBox="1"/>
          <p:nvPr/>
        </p:nvSpPr>
        <p:spPr>
          <a:xfrm>
            <a:off x="311601" y="4116175"/>
            <a:ext cx="3369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After scheduling an appointment, a record will be created for maintaining history of Patients in Hospital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4" name="Google Shape;744;p15"/>
          <p:cNvSpPr txBox="1"/>
          <p:nvPr/>
        </p:nvSpPr>
        <p:spPr>
          <a:xfrm>
            <a:off x="368900" y="1109900"/>
            <a:ext cx="2725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 this phase, we are creating table structures for all the major components related to Hospital Management.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5" name="Google Shape;745;p15"/>
          <p:cNvSpPr txBox="1"/>
          <p:nvPr/>
        </p:nvSpPr>
        <p:spPr>
          <a:xfrm>
            <a:off x="368902" y="798400"/>
            <a:ext cx="33690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rgbClr val="2C4E93"/>
                </a:solidFill>
                <a:latin typeface="Fira Sans"/>
                <a:ea typeface="Fira Sans"/>
                <a:cs typeface="Fira Sans"/>
                <a:sym typeface="Fira Sans"/>
              </a:rPr>
              <a:t>CREATING TABLE STRUCTURE</a:t>
            </a:r>
            <a:endParaRPr sz="1600" b="1">
              <a:solidFill>
                <a:srgbClr val="2C4E9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46" name="Google Shape;746;p15"/>
          <p:cNvSpPr txBox="1"/>
          <p:nvPr/>
        </p:nvSpPr>
        <p:spPr>
          <a:xfrm>
            <a:off x="311600" y="3495175"/>
            <a:ext cx="36006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rgbClr val="7DB9FD"/>
                </a:solidFill>
                <a:latin typeface="Fira Sans"/>
                <a:ea typeface="Fira Sans"/>
                <a:cs typeface="Fira Sans"/>
                <a:sym typeface="Fira Sans"/>
              </a:rPr>
              <a:t>MAINTAINING RECORD OF DOCTOR AND PATIENT</a:t>
            </a:r>
            <a:endParaRPr sz="1600" b="1">
              <a:solidFill>
                <a:srgbClr val="7DB9F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47" name="Google Shape;747;p15"/>
          <p:cNvSpPr txBox="1"/>
          <p:nvPr/>
        </p:nvSpPr>
        <p:spPr>
          <a:xfrm>
            <a:off x="368901" y="2190675"/>
            <a:ext cx="26715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rgbClr val="3C7EC9"/>
                </a:solidFill>
                <a:latin typeface="Fira Sans"/>
                <a:ea typeface="Fira Sans"/>
                <a:cs typeface="Fira Sans"/>
                <a:sym typeface="Fira Sans"/>
              </a:rPr>
              <a:t>INSERTION OF DATA</a:t>
            </a:r>
            <a:endParaRPr sz="1600" b="1">
              <a:solidFill>
                <a:srgbClr val="3C7EC9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48" name="Google Shape;748;p15"/>
          <p:cNvSpPr txBox="1"/>
          <p:nvPr/>
        </p:nvSpPr>
        <p:spPr>
          <a:xfrm>
            <a:off x="5296050" y="1388600"/>
            <a:ext cx="34257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Stored procedures for finding available doctors and appointment, Triggers for sending appointment confirmation mail and UDF to get computed column of age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9" name="Google Shape;749;p15"/>
          <p:cNvSpPr txBox="1"/>
          <p:nvPr/>
        </p:nvSpPr>
        <p:spPr>
          <a:xfrm>
            <a:off x="5045422" y="783925"/>
            <a:ext cx="37311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rgbClr val="0D7E7C"/>
                </a:solidFill>
                <a:latin typeface="Fira Sans"/>
                <a:ea typeface="Fira Sans"/>
                <a:cs typeface="Fira Sans"/>
                <a:sym typeface="Fira Sans"/>
              </a:rPr>
              <a:t>EXECUTING STORED PROCEDURES, TRIGGERS AND UDF</a:t>
            </a:r>
            <a:endParaRPr sz="1600" b="1">
              <a:solidFill>
                <a:srgbClr val="0D7E7C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50" name="Google Shape;750;p15"/>
          <p:cNvSpPr txBox="1"/>
          <p:nvPr/>
        </p:nvSpPr>
        <p:spPr>
          <a:xfrm>
            <a:off x="5700475" y="2315250"/>
            <a:ext cx="32736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rgbClr val="1CACA9"/>
                </a:solidFill>
                <a:latin typeface="Fira Sans"/>
                <a:ea typeface="Fira Sans"/>
                <a:cs typeface="Fira Sans"/>
                <a:sym typeface="Fira Sans"/>
              </a:rPr>
              <a:t>SCHEDULING AN APPOINTMENT</a:t>
            </a:r>
            <a:endParaRPr sz="1600" b="1">
              <a:solidFill>
                <a:srgbClr val="1CACA9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51" name="Google Shape;751;p15"/>
          <p:cNvSpPr txBox="1"/>
          <p:nvPr/>
        </p:nvSpPr>
        <p:spPr>
          <a:xfrm>
            <a:off x="6483841" y="3582975"/>
            <a:ext cx="2292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rgbClr val="6ED3D2"/>
                </a:solidFill>
                <a:latin typeface="Fira Sans"/>
                <a:ea typeface="Fira Sans"/>
                <a:cs typeface="Fira Sans"/>
                <a:sym typeface="Fira Sans"/>
              </a:rPr>
              <a:t>BILLING AND PAYMENT</a:t>
            </a:r>
            <a:endParaRPr sz="1600" b="1">
              <a:solidFill>
                <a:srgbClr val="6ED3D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52" name="Google Shape;752;p15"/>
          <p:cNvSpPr txBox="1"/>
          <p:nvPr/>
        </p:nvSpPr>
        <p:spPr>
          <a:xfrm>
            <a:off x="5503093" y="3877375"/>
            <a:ext cx="32736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 this phase, when the out time or discharge date of patient is updated in the system, the triggers will insert values in Billing and Payment record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3" name="Google Shape;753;p15"/>
          <p:cNvSpPr txBox="1"/>
          <p:nvPr/>
        </p:nvSpPr>
        <p:spPr>
          <a:xfrm>
            <a:off x="5569050" y="2626225"/>
            <a:ext cx="31314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Once patient is registered, the appointment is been scheduled between doctor and patient and appointment confirmation mail is sent to patient.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4" name="Google Shape;754;p15"/>
          <p:cNvSpPr/>
          <p:nvPr/>
        </p:nvSpPr>
        <p:spPr>
          <a:xfrm>
            <a:off x="5553871" y="1990315"/>
            <a:ext cx="89" cy="79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noFill/>
          <a:ln w="75" cap="rnd" cmpd="sng">
            <a:solidFill>
              <a:srgbClr val="D77640"/>
            </a:solidFill>
            <a:prstDash val="solid"/>
            <a:miter lim="10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15"/>
          <p:cNvSpPr/>
          <p:nvPr/>
        </p:nvSpPr>
        <p:spPr>
          <a:xfrm>
            <a:off x="5554138" y="1990791"/>
            <a:ext cx="134213" cy="206926"/>
          </a:xfrm>
          <a:custGeom>
            <a:avLst/>
            <a:gdLst/>
            <a:ahLst/>
            <a:cxnLst/>
            <a:rect l="l" t="t" r="r" b="b"/>
            <a:pathLst>
              <a:path w="1507" h="2609" fill="none" extrusionOk="0">
                <a:moveTo>
                  <a:pt x="1" y="0"/>
                </a:moveTo>
                <a:lnTo>
                  <a:pt x="1507" y="2608"/>
                </a:lnTo>
              </a:path>
            </a:pathLst>
          </a:custGeom>
          <a:noFill/>
          <a:ln w="75" cap="rnd" cmpd="sng">
            <a:solidFill>
              <a:srgbClr val="D77640"/>
            </a:solidFill>
            <a:prstDash val="solid"/>
            <a:miter lim="10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15"/>
          <p:cNvSpPr/>
          <p:nvPr/>
        </p:nvSpPr>
        <p:spPr>
          <a:xfrm>
            <a:off x="5569044" y="2197963"/>
            <a:ext cx="89" cy="79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noFill/>
          <a:ln w="75" cap="rnd" cmpd="sng">
            <a:solidFill>
              <a:srgbClr val="D77640"/>
            </a:solidFill>
            <a:prstDash val="solid"/>
            <a:miter lim="10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7" name="Google Shape;757;p15"/>
          <p:cNvGrpSpPr/>
          <p:nvPr/>
        </p:nvGrpSpPr>
        <p:grpSpPr>
          <a:xfrm>
            <a:off x="3237872" y="1679123"/>
            <a:ext cx="2292768" cy="1903621"/>
            <a:chOff x="2799250" y="1043974"/>
            <a:chExt cx="3585250" cy="3636334"/>
          </a:xfrm>
        </p:grpSpPr>
        <p:sp>
          <p:nvSpPr>
            <p:cNvPr id="758" name="Google Shape;758;p15"/>
            <p:cNvSpPr/>
            <p:nvPr/>
          </p:nvSpPr>
          <p:spPr>
            <a:xfrm>
              <a:off x="3012336" y="3045139"/>
              <a:ext cx="99" cy="9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75" cap="rnd" cmpd="sng">
              <a:solidFill>
                <a:srgbClr val="0E5F78"/>
              </a:solidFill>
              <a:prstDash val="solid"/>
              <a:miter lim="10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9" name="Google Shape;759;p15"/>
            <p:cNvGrpSpPr/>
            <p:nvPr/>
          </p:nvGrpSpPr>
          <p:grpSpPr>
            <a:xfrm>
              <a:off x="2799250" y="1754379"/>
              <a:ext cx="1279142" cy="1085775"/>
              <a:chOff x="2799250" y="1754379"/>
              <a:chExt cx="1279142" cy="1085775"/>
            </a:xfrm>
          </p:grpSpPr>
          <p:pic>
            <p:nvPicPr>
              <p:cNvPr id="760" name="Google Shape;760;p15"/>
              <p:cNvPicPr preferRelativeResize="0"/>
              <p:nvPr/>
            </p:nvPicPr>
            <p:blipFill rotWithShape="1">
              <a:blip r:embed="rId3">
                <a:alphaModFix/>
              </a:blip>
              <a:srcRect l="15969" t="4332" r="10538" b="862"/>
              <a:stretch/>
            </p:blipFill>
            <p:spPr>
              <a:xfrm>
                <a:off x="2882611" y="1822832"/>
                <a:ext cx="1082341" cy="93082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61" name="Google Shape;761;p15"/>
              <p:cNvSpPr/>
              <p:nvPr/>
            </p:nvSpPr>
            <p:spPr>
              <a:xfrm>
                <a:off x="2799250" y="1754379"/>
                <a:ext cx="1279142" cy="1085775"/>
              </a:xfrm>
              <a:custGeom>
                <a:avLst/>
                <a:gdLst/>
                <a:ahLst/>
                <a:cxnLst/>
                <a:rect l="l" t="t" r="r" b="b"/>
                <a:pathLst>
                  <a:path w="87974" h="74675" extrusionOk="0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15"/>
              <p:cNvSpPr/>
              <p:nvPr/>
            </p:nvSpPr>
            <p:spPr>
              <a:xfrm>
                <a:off x="2834717" y="1761963"/>
                <a:ext cx="1173759" cy="1044121"/>
              </a:xfrm>
              <a:custGeom>
                <a:avLst/>
                <a:gdLst/>
                <a:ahLst/>
                <a:cxnLst/>
                <a:rect l="l" t="t" r="r" b="b"/>
                <a:pathLst>
                  <a:path w="24772" h="22036" extrusionOk="0">
                    <a:moveTo>
                      <a:pt x="16582" y="1545"/>
                    </a:moveTo>
                    <a:cubicBezTo>
                      <a:pt x="17283" y="1545"/>
                      <a:pt x="18142" y="2039"/>
                      <a:pt x="18495" y="2650"/>
                    </a:cubicBezTo>
                    <a:lnTo>
                      <a:pt x="22692" y="9914"/>
                    </a:lnTo>
                    <a:cubicBezTo>
                      <a:pt x="23045" y="10518"/>
                      <a:pt x="23045" y="11514"/>
                      <a:pt x="22692" y="12122"/>
                    </a:cubicBezTo>
                    <a:lnTo>
                      <a:pt x="18495" y="19387"/>
                    </a:lnTo>
                    <a:cubicBezTo>
                      <a:pt x="18147" y="19991"/>
                      <a:pt x="17288" y="20492"/>
                      <a:pt x="16582" y="20492"/>
                    </a:cubicBezTo>
                    <a:lnTo>
                      <a:pt x="8196" y="20492"/>
                    </a:lnTo>
                    <a:cubicBezTo>
                      <a:pt x="7495" y="20492"/>
                      <a:pt x="6635" y="19998"/>
                      <a:pt x="6282" y="19387"/>
                    </a:cubicBezTo>
                    <a:lnTo>
                      <a:pt x="2086" y="12122"/>
                    </a:lnTo>
                    <a:cubicBezTo>
                      <a:pt x="1733" y="11519"/>
                      <a:pt x="1733" y="10523"/>
                      <a:pt x="2086" y="9914"/>
                    </a:cubicBezTo>
                    <a:lnTo>
                      <a:pt x="6282" y="2650"/>
                    </a:lnTo>
                    <a:cubicBezTo>
                      <a:pt x="6630" y="2046"/>
                      <a:pt x="7490" y="1545"/>
                      <a:pt x="8196" y="1545"/>
                    </a:cubicBezTo>
                    <a:close/>
                    <a:moveTo>
                      <a:pt x="7513" y="1"/>
                    </a:moveTo>
                    <a:cubicBezTo>
                      <a:pt x="6698" y="1"/>
                      <a:pt x="5697" y="581"/>
                      <a:pt x="5286" y="1287"/>
                    </a:cubicBezTo>
                    <a:lnTo>
                      <a:pt x="412" y="9731"/>
                    </a:lnTo>
                    <a:cubicBezTo>
                      <a:pt x="1" y="10437"/>
                      <a:pt x="1" y="11599"/>
                      <a:pt x="412" y="12305"/>
                    </a:cubicBezTo>
                    <a:lnTo>
                      <a:pt x="5286" y="20743"/>
                    </a:lnTo>
                    <a:cubicBezTo>
                      <a:pt x="5690" y="21449"/>
                      <a:pt x="6693" y="22030"/>
                      <a:pt x="7513" y="22030"/>
                    </a:cubicBezTo>
                    <a:lnTo>
                      <a:pt x="7513" y="22035"/>
                    </a:lnTo>
                    <a:lnTo>
                      <a:pt x="17260" y="22035"/>
                    </a:lnTo>
                    <a:cubicBezTo>
                      <a:pt x="18075" y="22035"/>
                      <a:pt x="19076" y="21454"/>
                      <a:pt x="19487" y="20748"/>
                    </a:cubicBezTo>
                    <a:lnTo>
                      <a:pt x="24361" y="12305"/>
                    </a:lnTo>
                    <a:cubicBezTo>
                      <a:pt x="24771" y="11599"/>
                      <a:pt x="24771" y="10437"/>
                      <a:pt x="24361" y="9731"/>
                    </a:cubicBezTo>
                    <a:lnTo>
                      <a:pt x="19487" y="1287"/>
                    </a:lnTo>
                    <a:cubicBezTo>
                      <a:pt x="19076" y="581"/>
                      <a:pt x="18080" y="1"/>
                      <a:pt x="17260" y="1"/>
                    </a:cubicBezTo>
                    <a:close/>
                  </a:path>
                </a:pathLst>
              </a:custGeom>
              <a:solidFill>
                <a:srgbClr val="3C7E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15"/>
            <p:cNvGrpSpPr/>
            <p:nvPr/>
          </p:nvGrpSpPr>
          <p:grpSpPr>
            <a:xfrm>
              <a:off x="2799250" y="2896620"/>
              <a:ext cx="1279142" cy="1085775"/>
              <a:chOff x="2799250" y="2896620"/>
              <a:chExt cx="1279142" cy="1085775"/>
            </a:xfrm>
          </p:grpSpPr>
          <p:pic>
            <p:nvPicPr>
              <p:cNvPr id="764" name="Google Shape;764;p15"/>
              <p:cNvPicPr preferRelativeResize="0"/>
              <p:nvPr/>
            </p:nvPicPr>
            <p:blipFill rotWithShape="1">
              <a:blip r:embed="rId4">
                <a:alphaModFix/>
              </a:blip>
              <a:srcRect r="30934" b="7808"/>
              <a:stretch/>
            </p:blipFill>
            <p:spPr>
              <a:xfrm>
                <a:off x="2875113" y="2955826"/>
                <a:ext cx="1082341" cy="96314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65" name="Google Shape;765;p15"/>
              <p:cNvSpPr/>
              <p:nvPr/>
            </p:nvSpPr>
            <p:spPr>
              <a:xfrm>
                <a:off x="2799250" y="2896620"/>
                <a:ext cx="1279142" cy="1085775"/>
              </a:xfrm>
              <a:custGeom>
                <a:avLst/>
                <a:gdLst/>
                <a:ahLst/>
                <a:cxnLst/>
                <a:rect l="l" t="t" r="r" b="b"/>
                <a:pathLst>
                  <a:path w="87974" h="74675" extrusionOk="0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5"/>
              <p:cNvSpPr/>
              <p:nvPr/>
            </p:nvSpPr>
            <p:spPr>
              <a:xfrm>
                <a:off x="2834717" y="2915939"/>
                <a:ext cx="1173665" cy="1044026"/>
              </a:xfrm>
              <a:custGeom>
                <a:avLst/>
                <a:gdLst/>
                <a:ahLst/>
                <a:cxnLst/>
                <a:rect l="l" t="t" r="r" b="b"/>
                <a:pathLst>
                  <a:path w="24770" h="22034" extrusionOk="0">
                    <a:moveTo>
                      <a:pt x="16576" y="1544"/>
                    </a:moveTo>
                    <a:cubicBezTo>
                      <a:pt x="17276" y="1544"/>
                      <a:pt x="18136" y="2038"/>
                      <a:pt x="18489" y="2649"/>
                    </a:cubicBezTo>
                    <a:lnTo>
                      <a:pt x="22685" y="9914"/>
                    </a:lnTo>
                    <a:cubicBezTo>
                      <a:pt x="23038" y="10523"/>
                      <a:pt x="23038" y="11513"/>
                      <a:pt x="22690" y="12122"/>
                    </a:cubicBezTo>
                    <a:lnTo>
                      <a:pt x="18494" y="19381"/>
                    </a:lnTo>
                    <a:cubicBezTo>
                      <a:pt x="18146" y="19985"/>
                      <a:pt x="17287" y="20486"/>
                      <a:pt x="16581" y="20486"/>
                    </a:cubicBezTo>
                    <a:lnTo>
                      <a:pt x="8195" y="20486"/>
                    </a:lnTo>
                    <a:cubicBezTo>
                      <a:pt x="7494" y="20486"/>
                      <a:pt x="6634" y="19992"/>
                      <a:pt x="6281" y="19381"/>
                    </a:cubicBezTo>
                    <a:lnTo>
                      <a:pt x="2084" y="12122"/>
                    </a:lnTo>
                    <a:cubicBezTo>
                      <a:pt x="1731" y="11518"/>
                      <a:pt x="1731" y="10523"/>
                      <a:pt x="2084" y="9914"/>
                    </a:cubicBezTo>
                    <a:lnTo>
                      <a:pt x="6281" y="2649"/>
                    </a:lnTo>
                    <a:cubicBezTo>
                      <a:pt x="6629" y="2046"/>
                      <a:pt x="7489" y="1544"/>
                      <a:pt x="8195" y="1544"/>
                    </a:cubicBezTo>
                    <a:close/>
                    <a:moveTo>
                      <a:pt x="7511" y="0"/>
                    </a:moveTo>
                    <a:cubicBezTo>
                      <a:pt x="6697" y="0"/>
                      <a:pt x="5695" y="580"/>
                      <a:pt x="5285" y="1286"/>
                    </a:cubicBezTo>
                    <a:lnTo>
                      <a:pt x="412" y="9731"/>
                    </a:lnTo>
                    <a:cubicBezTo>
                      <a:pt x="1" y="10437"/>
                      <a:pt x="1" y="11598"/>
                      <a:pt x="412" y="12304"/>
                    </a:cubicBezTo>
                    <a:lnTo>
                      <a:pt x="5286" y="20741"/>
                    </a:lnTo>
                    <a:cubicBezTo>
                      <a:pt x="5690" y="21447"/>
                      <a:pt x="6693" y="22028"/>
                      <a:pt x="7513" y="22028"/>
                    </a:cubicBezTo>
                    <a:lnTo>
                      <a:pt x="17260" y="22034"/>
                    </a:lnTo>
                    <a:cubicBezTo>
                      <a:pt x="18075" y="22034"/>
                      <a:pt x="19076" y="21452"/>
                      <a:pt x="19487" y="20746"/>
                    </a:cubicBezTo>
                    <a:lnTo>
                      <a:pt x="24361" y="12303"/>
                    </a:lnTo>
                    <a:cubicBezTo>
                      <a:pt x="24769" y="11599"/>
                      <a:pt x="24769" y="10437"/>
                      <a:pt x="24360" y="9731"/>
                    </a:cubicBezTo>
                    <a:lnTo>
                      <a:pt x="19486" y="1286"/>
                    </a:lnTo>
                    <a:cubicBezTo>
                      <a:pt x="19074" y="580"/>
                      <a:pt x="18079" y="0"/>
                      <a:pt x="17258" y="0"/>
                    </a:cubicBezTo>
                    <a:close/>
                  </a:path>
                </a:pathLst>
              </a:custGeom>
              <a:solidFill>
                <a:srgbClr val="2C4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7" name="Google Shape;767;p15"/>
            <p:cNvGrpSpPr/>
            <p:nvPr/>
          </p:nvGrpSpPr>
          <p:grpSpPr>
            <a:xfrm>
              <a:off x="5105359" y="2896620"/>
              <a:ext cx="1279142" cy="1085775"/>
              <a:chOff x="5105359" y="2896620"/>
              <a:chExt cx="1279142" cy="1085775"/>
            </a:xfrm>
          </p:grpSpPr>
          <p:pic>
            <p:nvPicPr>
              <p:cNvPr id="768" name="Google Shape;768;p15"/>
              <p:cNvPicPr preferRelativeResize="0"/>
              <p:nvPr/>
            </p:nvPicPr>
            <p:blipFill rotWithShape="1">
              <a:blip r:embed="rId5">
                <a:alphaModFix/>
              </a:blip>
              <a:srcRect l="-9013" r="13126"/>
              <a:stretch/>
            </p:blipFill>
            <p:spPr>
              <a:xfrm>
                <a:off x="5105369" y="2971981"/>
                <a:ext cx="1226594" cy="93084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69" name="Google Shape;769;p15"/>
              <p:cNvSpPr/>
              <p:nvPr/>
            </p:nvSpPr>
            <p:spPr>
              <a:xfrm>
                <a:off x="5105359" y="2896620"/>
                <a:ext cx="1279142" cy="1085775"/>
              </a:xfrm>
              <a:custGeom>
                <a:avLst/>
                <a:gdLst/>
                <a:ahLst/>
                <a:cxnLst/>
                <a:rect l="l" t="t" r="r" b="b"/>
                <a:pathLst>
                  <a:path w="87974" h="74675" extrusionOk="0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15"/>
              <p:cNvSpPr/>
              <p:nvPr/>
            </p:nvSpPr>
            <p:spPr>
              <a:xfrm>
                <a:off x="5158200" y="2915703"/>
                <a:ext cx="1173759" cy="1044073"/>
              </a:xfrm>
              <a:custGeom>
                <a:avLst/>
                <a:gdLst/>
                <a:ahLst/>
                <a:cxnLst/>
                <a:rect l="l" t="t" r="r" b="b"/>
                <a:pathLst>
                  <a:path w="24772" h="22035" extrusionOk="0">
                    <a:moveTo>
                      <a:pt x="16581" y="1549"/>
                    </a:moveTo>
                    <a:cubicBezTo>
                      <a:pt x="17282" y="1549"/>
                      <a:pt x="18142" y="2043"/>
                      <a:pt x="18495" y="2654"/>
                    </a:cubicBezTo>
                    <a:lnTo>
                      <a:pt x="22691" y="9919"/>
                    </a:lnTo>
                    <a:cubicBezTo>
                      <a:pt x="23044" y="10523"/>
                      <a:pt x="23044" y="11518"/>
                      <a:pt x="22691" y="12127"/>
                    </a:cubicBezTo>
                    <a:lnTo>
                      <a:pt x="18495" y="19386"/>
                    </a:lnTo>
                    <a:cubicBezTo>
                      <a:pt x="18147" y="19990"/>
                      <a:pt x="17287" y="20491"/>
                      <a:pt x="16581" y="20491"/>
                    </a:cubicBezTo>
                    <a:lnTo>
                      <a:pt x="8195" y="20491"/>
                    </a:lnTo>
                    <a:cubicBezTo>
                      <a:pt x="7494" y="20491"/>
                      <a:pt x="6635" y="19997"/>
                      <a:pt x="6282" y="19386"/>
                    </a:cubicBezTo>
                    <a:lnTo>
                      <a:pt x="2085" y="12127"/>
                    </a:lnTo>
                    <a:cubicBezTo>
                      <a:pt x="1732" y="11523"/>
                      <a:pt x="1732" y="10528"/>
                      <a:pt x="2085" y="9919"/>
                    </a:cubicBezTo>
                    <a:lnTo>
                      <a:pt x="6282" y="2654"/>
                    </a:lnTo>
                    <a:cubicBezTo>
                      <a:pt x="6630" y="2051"/>
                      <a:pt x="7489" y="1549"/>
                      <a:pt x="8195" y="1549"/>
                    </a:cubicBezTo>
                    <a:close/>
                    <a:moveTo>
                      <a:pt x="7512" y="0"/>
                    </a:moveTo>
                    <a:cubicBezTo>
                      <a:pt x="6697" y="0"/>
                      <a:pt x="5696" y="580"/>
                      <a:pt x="5285" y="1286"/>
                    </a:cubicBezTo>
                    <a:lnTo>
                      <a:pt x="411" y="9731"/>
                    </a:lnTo>
                    <a:cubicBezTo>
                      <a:pt x="1" y="10437"/>
                      <a:pt x="1" y="11598"/>
                      <a:pt x="411" y="12304"/>
                    </a:cubicBezTo>
                    <a:lnTo>
                      <a:pt x="5285" y="20747"/>
                    </a:lnTo>
                    <a:cubicBezTo>
                      <a:pt x="5689" y="21453"/>
                      <a:pt x="6692" y="22034"/>
                      <a:pt x="7512" y="22034"/>
                    </a:cubicBezTo>
                    <a:lnTo>
                      <a:pt x="17261" y="22034"/>
                    </a:lnTo>
                    <a:cubicBezTo>
                      <a:pt x="18075" y="22034"/>
                      <a:pt x="19077" y="21453"/>
                      <a:pt x="19487" y="20747"/>
                    </a:cubicBezTo>
                    <a:lnTo>
                      <a:pt x="24362" y="12304"/>
                    </a:lnTo>
                    <a:cubicBezTo>
                      <a:pt x="24772" y="11598"/>
                      <a:pt x="24772" y="10437"/>
                      <a:pt x="24362" y="9731"/>
                    </a:cubicBezTo>
                    <a:lnTo>
                      <a:pt x="19486" y="1286"/>
                    </a:lnTo>
                    <a:cubicBezTo>
                      <a:pt x="19076" y="580"/>
                      <a:pt x="18079" y="0"/>
                      <a:pt x="17260" y="0"/>
                    </a:cubicBezTo>
                    <a:close/>
                  </a:path>
                </a:pathLst>
              </a:custGeom>
              <a:solidFill>
                <a:srgbClr val="1CAC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1" name="Google Shape;771;p15"/>
            <p:cNvGrpSpPr/>
            <p:nvPr/>
          </p:nvGrpSpPr>
          <p:grpSpPr>
            <a:xfrm>
              <a:off x="3953048" y="1043974"/>
              <a:ext cx="1279142" cy="1085775"/>
              <a:chOff x="3953048" y="1043974"/>
              <a:chExt cx="1279142" cy="1085775"/>
            </a:xfrm>
          </p:grpSpPr>
          <p:pic>
            <p:nvPicPr>
              <p:cNvPr id="772" name="Google Shape;772;p15"/>
              <p:cNvPicPr preferRelativeResize="0"/>
              <p:nvPr/>
            </p:nvPicPr>
            <p:blipFill rotWithShape="1">
              <a:blip r:embed="rId6">
                <a:alphaModFix/>
              </a:blip>
              <a:srcRect l="36832" t="10825" b="6917"/>
              <a:stretch/>
            </p:blipFill>
            <p:spPr>
              <a:xfrm>
                <a:off x="4037917" y="1118635"/>
                <a:ext cx="1109489" cy="96314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73" name="Google Shape;773;p15"/>
              <p:cNvSpPr/>
              <p:nvPr/>
            </p:nvSpPr>
            <p:spPr>
              <a:xfrm>
                <a:off x="3953048" y="1043974"/>
                <a:ext cx="1279142" cy="1085775"/>
              </a:xfrm>
              <a:custGeom>
                <a:avLst/>
                <a:gdLst/>
                <a:ahLst/>
                <a:cxnLst/>
                <a:rect l="l" t="t" r="r" b="b"/>
                <a:pathLst>
                  <a:path w="87974" h="74675" extrusionOk="0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15"/>
              <p:cNvSpPr/>
              <p:nvPr/>
            </p:nvSpPr>
            <p:spPr>
              <a:xfrm>
                <a:off x="3996530" y="1070532"/>
                <a:ext cx="1173712" cy="1044121"/>
              </a:xfrm>
              <a:custGeom>
                <a:avLst/>
                <a:gdLst/>
                <a:ahLst/>
                <a:cxnLst/>
                <a:rect l="l" t="t" r="r" b="b"/>
                <a:pathLst>
                  <a:path w="24771" h="22036" extrusionOk="0">
                    <a:moveTo>
                      <a:pt x="16570" y="1545"/>
                    </a:moveTo>
                    <a:cubicBezTo>
                      <a:pt x="17271" y="1545"/>
                      <a:pt x="18130" y="2040"/>
                      <a:pt x="18483" y="2650"/>
                    </a:cubicBezTo>
                    <a:lnTo>
                      <a:pt x="22679" y="9915"/>
                    </a:lnTo>
                    <a:cubicBezTo>
                      <a:pt x="23032" y="10523"/>
                      <a:pt x="23032" y="11520"/>
                      <a:pt x="22679" y="12130"/>
                    </a:cubicBezTo>
                    <a:lnTo>
                      <a:pt x="18489" y="19389"/>
                    </a:lnTo>
                    <a:cubicBezTo>
                      <a:pt x="18141" y="19993"/>
                      <a:pt x="17282" y="20494"/>
                      <a:pt x="16576" y="20494"/>
                    </a:cubicBezTo>
                    <a:lnTo>
                      <a:pt x="8190" y="20494"/>
                    </a:lnTo>
                    <a:cubicBezTo>
                      <a:pt x="7489" y="20494"/>
                      <a:pt x="6629" y="19999"/>
                      <a:pt x="6276" y="19389"/>
                    </a:cubicBezTo>
                    <a:lnTo>
                      <a:pt x="2086" y="12130"/>
                    </a:lnTo>
                    <a:cubicBezTo>
                      <a:pt x="1731" y="11520"/>
                      <a:pt x="1731" y="10523"/>
                      <a:pt x="2084" y="9915"/>
                    </a:cubicBezTo>
                    <a:lnTo>
                      <a:pt x="6282" y="2650"/>
                    </a:lnTo>
                    <a:cubicBezTo>
                      <a:pt x="6629" y="2046"/>
                      <a:pt x="7494" y="1545"/>
                      <a:pt x="8195" y="1545"/>
                    </a:cubicBezTo>
                    <a:close/>
                    <a:moveTo>
                      <a:pt x="7511" y="1"/>
                    </a:moveTo>
                    <a:cubicBezTo>
                      <a:pt x="6697" y="1"/>
                      <a:pt x="5695" y="582"/>
                      <a:pt x="5285" y="1288"/>
                    </a:cubicBezTo>
                    <a:lnTo>
                      <a:pt x="411" y="9731"/>
                    </a:lnTo>
                    <a:cubicBezTo>
                      <a:pt x="0" y="10443"/>
                      <a:pt x="0" y="11599"/>
                      <a:pt x="411" y="12305"/>
                    </a:cubicBezTo>
                    <a:lnTo>
                      <a:pt x="5285" y="20749"/>
                    </a:lnTo>
                    <a:cubicBezTo>
                      <a:pt x="5689" y="21455"/>
                      <a:pt x="6692" y="22035"/>
                      <a:pt x="7511" y="22035"/>
                    </a:cubicBezTo>
                    <a:lnTo>
                      <a:pt x="17258" y="22035"/>
                    </a:lnTo>
                    <a:cubicBezTo>
                      <a:pt x="18074" y="22035"/>
                      <a:pt x="19075" y="21455"/>
                      <a:pt x="19486" y="20749"/>
                    </a:cubicBezTo>
                    <a:lnTo>
                      <a:pt x="24359" y="12305"/>
                    </a:lnTo>
                    <a:cubicBezTo>
                      <a:pt x="24771" y="11594"/>
                      <a:pt x="24771" y="10437"/>
                      <a:pt x="24359" y="9731"/>
                    </a:cubicBezTo>
                    <a:lnTo>
                      <a:pt x="19486" y="1288"/>
                    </a:lnTo>
                    <a:cubicBezTo>
                      <a:pt x="19082" y="582"/>
                      <a:pt x="18079" y="1"/>
                      <a:pt x="17258" y="1"/>
                    </a:cubicBezTo>
                    <a:close/>
                  </a:path>
                </a:pathLst>
              </a:custGeom>
              <a:solidFill>
                <a:srgbClr val="7DB9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5" name="Google Shape;775;p15"/>
            <p:cNvGrpSpPr/>
            <p:nvPr/>
          </p:nvGrpSpPr>
          <p:grpSpPr>
            <a:xfrm>
              <a:off x="3905863" y="3594533"/>
              <a:ext cx="1309670" cy="1085775"/>
              <a:chOff x="3905863" y="3594533"/>
              <a:chExt cx="1309670" cy="1085775"/>
            </a:xfrm>
          </p:grpSpPr>
          <p:pic>
            <p:nvPicPr>
              <p:cNvPr id="776" name="Google Shape;776;p15"/>
              <p:cNvPicPr preferRelativeResize="0"/>
              <p:nvPr/>
            </p:nvPicPr>
            <p:blipFill rotWithShape="1">
              <a:blip r:embed="rId7">
                <a:alphaModFix/>
              </a:blip>
              <a:srcRect l="8945" r="15945"/>
              <a:stretch/>
            </p:blipFill>
            <p:spPr>
              <a:xfrm>
                <a:off x="4037917" y="3647652"/>
                <a:ext cx="1109493" cy="98588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77" name="Google Shape;777;p15"/>
              <p:cNvSpPr/>
              <p:nvPr/>
            </p:nvSpPr>
            <p:spPr>
              <a:xfrm>
                <a:off x="3936391" y="3594533"/>
                <a:ext cx="1279142" cy="1085775"/>
              </a:xfrm>
              <a:custGeom>
                <a:avLst/>
                <a:gdLst/>
                <a:ahLst/>
                <a:cxnLst/>
                <a:rect l="l" t="t" r="r" b="b"/>
                <a:pathLst>
                  <a:path w="87974" h="74675" extrusionOk="0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15"/>
              <p:cNvSpPr/>
              <p:nvPr/>
            </p:nvSpPr>
            <p:spPr>
              <a:xfrm>
                <a:off x="3905863" y="4272573"/>
                <a:ext cx="347322" cy="99"/>
              </a:xfrm>
              <a:custGeom>
                <a:avLst/>
                <a:gdLst/>
                <a:ahLst/>
                <a:cxnLst/>
                <a:rect l="l" t="t" r="r" b="b"/>
                <a:pathLst>
                  <a:path w="3497" h="1" fill="none" extrusionOk="0">
                    <a:moveTo>
                      <a:pt x="0" y="0"/>
                    </a:moveTo>
                    <a:lnTo>
                      <a:pt x="3497" y="0"/>
                    </a:lnTo>
                  </a:path>
                </a:pathLst>
              </a:custGeom>
              <a:noFill/>
              <a:ln w="75" cap="rnd" cmpd="sng">
                <a:solidFill>
                  <a:srgbClr val="9C3172"/>
                </a:solidFill>
                <a:prstDash val="solid"/>
                <a:miter lim="10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15"/>
              <p:cNvSpPr/>
              <p:nvPr/>
            </p:nvSpPr>
            <p:spPr>
              <a:xfrm>
                <a:off x="4253393" y="4272573"/>
                <a:ext cx="99" cy="9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noFill/>
              <a:ln w="75" cap="rnd" cmpd="sng">
                <a:solidFill>
                  <a:srgbClr val="9C3172"/>
                </a:solidFill>
                <a:prstDash val="solid"/>
                <a:miter lim="10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15"/>
              <p:cNvSpPr/>
              <p:nvPr/>
            </p:nvSpPr>
            <p:spPr>
              <a:xfrm>
                <a:off x="3996435" y="3606801"/>
                <a:ext cx="1173712" cy="1044121"/>
              </a:xfrm>
              <a:custGeom>
                <a:avLst/>
                <a:gdLst/>
                <a:ahLst/>
                <a:cxnLst/>
                <a:rect l="l" t="t" r="r" b="b"/>
                <a:pathLst>
                  <a:path w="24771" h="22036" extrusionOk="0">
                    <a:moveTo>
                      <a:pt x="16576" y="1555"/>
                    </a:moveTo>
                    <a:cubicBezTo>
                      <a:pt x="17277" y="1555"/>
                      <a:pt x="18136" y="2050"/>
                      <a:pt x="18490" y="2660"/>
                    </a:cubicBezTo>
                    <a:lnTo>
                      <a:pt x="22691" y="9925"/>
                    </a:lnTo>
                    <a:cubicBezTo>
                      <a:pt x="23044" y="10533"/>
                      <a:pt x="23044" y="11530"/>
                      <a:pt x="22691" y="12140"/>
                    </a:cubicBezTo>
                    <a:lnTo>
                      <a:pt x="18495" y="19399"/>
                    </a:lnTo>
                    <a:cubicBezTo>
                      <a:pt x="18147" y="20008"/>
                      <a:pt x="17288" y="20504"/>
                      <a:pt x="16582" y="20504"/>
                    </a:cubicBezTo>
                    <a:lnTo>
                      <a:pt x="8195" y="20504"/>
                    </a:lnTo>
                    <a:cubicBezTo>
                      <a:pt x="7494" y="20504"/>
                      <a:pt x="6635" y="20009"/>
                      <a:pt x="6282" y="19399"/>
                    </a:cubicBezTo>
                    <a:lnTo>
                      <a:pt x="2085" y="12140"/>
                    </a:lnTo>
                    <a:cubicBezTo>
                      <a:pt x="1732" y="11531"/>
                      <a:pt x="1732" y="10534"/>
                      <a:pt x="2085" y="9925"/>
                    </a:cubicBezTo>
                    <a:lnTo>
                      <a:pt x="6282" y="2660"/>
                    </a:lnTo>
                    <a:cubicBezTo>
                      <a:pt x="6629" y="2056"/>
                      <a:pt x="7494" y="1555"/>
                      <a:pt x="8195" y="1555"/>
                    </a:cubicBezTo>
                    <a:close/>
                    <a:moveTo>
                      <a:pt x="7512" y="1"/>
                    </a:moveTo>
                    <a:cubicBezTo>
                      <a:pt x="6697" y="1"/>
                      <a:pt x="5696" y="582"/>
                      <a:pt x="5285" y="1288"/>
                    </a:cubicBezTo>
                    <a:lnTo>
                      <a:pt x="412" y="9731"/>
                    </a:lnTo>
                    <a:cubicBezTo>
                      <a:pt x="0" y="10437"/>
                      <a:pt x="0" y="11599"/>
                      <a:pt x="412" y="12305"/>
                    </a:cubicBezTo>
                    <a:lnTo>
                      <a:pt x="5285" y="20749"/>
                    </a:lnTo>
                    <a:cubicBezTo>
                      <a:pt x="5690" y="21455"/>
                      <a:pt x="6692" y="22035"/>
                      <a:pt x="7512" y="22035"/>
                    </a:cubicBezTo>
                    <a:lnTo>
                      <a:pt x="17259" y="22035"/>
                    </a:lnTo>
                    <a:cubicBezTo>
                      <a:pt x="18074" y="22035"/>
                      <a:pt x="19075" y="21455"/>
                      <a:pt x="19486" y="20749"/>
                    </a:cubicBezTo>
                    <a:lnTo>
                      <a:pt x="24360" y="12305"/>
                    </a:lnTo>
                    <a:cubicBezTo>
                      <a:pt x="24771" y="11593"/>
                      <a:pt x="24771" y="10437"/>
                      <a:pt x="24360" y="9731"/>
                    </a:cubicBezTo>
                    <a:lnTo>
                      <a:pt x="19486" y="1288"/>
                    </a:lnTo>
                    <a:cubicBezTo>
                      <a:pt x="19082" y="582"/>
                      <a:pt x="18079" y="1"/>
                      <a:pt x="17259" y="1"/>
                    </a:cubicBezTo>
                    <a:close/>
                  </a:path>
                </a:pathLst>
              </a:custGeom>
              <a:solidFill>
                <a:srgbClr val="6ED3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1" name="Google Shape;781;p15"/>
            <p:cNvGrpSpPr/>
            <p:nvPr/>
          </p:nvGrpSpPr>
          <p:grpSpPr>
            <a:xfrm>
              <a:off x="5105359" y="1754379"/>
              <a:ext cx="1279142" cy="1085775"/>
              <a:chOff x="5105359" y="1754379"/>
              <a:chExt cx="1279142" cy="1085775"/>
            </a:xfrm>
          </p:grpSpPr>
          <p:pic>
            <p:nvPicPr>
              <p:cNvPr id="782" name="Google Shape;782;p15"/>
              <p:cNvPicPr preferRelativeResize="0"/>
              <p:nvPr/>
            </p:nvPicPr>
            <p:blipFill rotWithShape="1">
              <a:blip r:embed="rId8">
                <a:alphaModFix/>
              </a:blip>
              <a:srcRect l="21047" r="21819"/>
              <a:stretch/>
            </p:blipFill>
            <p:spPr>
              <a:xfrm>
                <a:off x="5211893" y="1779485"/>
                <a:ext cx="1051891" cy="103563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83" name="Google Shape;783;p15"/>
              <p:cNvSpPr/>
              <p:nvPr/>
            </p:nvSpPr>
            <p:spPr>
              <a:xfrm>
                <a:off x="5105359" y="1754379"/>
                <a:ext cx="1279142" cy="1085775"/>
              </a:xfrm>
              <a:custGeom>
                <a:avLst/>
                <a:gdLst/>
                <a:ahLst/>
                <a:cxnLst/>
                <a:rect l="l" t="t" r="r" b="b"/>
                <a:pathLst>
                  <a:path w="87974" h="74675" extrusionOk="0">
                    <a:moveTo>
                      <a:pt x="57420" y="5368"/>
                    </a:moveTo>
                    <a:cubicBezTo>
                      <a:pt x="59792" y="5368"/>
                      <a:pt x="62706" y="7046"/>
                      <a:pt x="63901" y="9111"/>
                    </a:cubicBezTo>
                    <a:lnTo>
                      <a:pt x="78122" y="33732"/>
                    </a:lnTo>
                    <a:cubicBezTo>
                      <a:pt x="79319" y="35796"/>
                      <a:pt x="79319" y="39154"/>
                      <a:pt x="78143" y="41218"/>
                    </a:cubicBezTo>
                    <a:lnTo>
                      <a:pt x="63920" y="65818"/>
                    </a:lnTo>
                    <a:cubicBezTo>
                      <a:pt x="62744" y="67864"/>
                      <a:pt x="59830" y="69561"/>
                      <a:pt x="57439" y="69561"/>
                    </a:cubicBezTo>
                    <a:lnTo>
                      <a:pt x="29017" y="69561"/>
                    </a:lnTo>
                    <a:cubicBezTo>
                      <a:pt x="26644" y="69561"/>
                      <a:pt x="23730" y="67881"/>
                      <a:pt x="22534" y="65818"/>
                    </a:cubicBezTo>
                    <a:lnTo>
                      <a:pt x="8314" y="41218"/>
                    </a:lnTo>
                    <a:cubicBezTo>
                      <a:pt x="7117" y="39174"/>
                      <a:pt x="7117" y="35796"/>
                      <a:pt x="8314" y="33732"/>
                    </a:cubicBezTo>
                    <a:lnTo>
                      <a:pt x="22534" y="9111"/>
                    </a:lnTo>
                    <a:cubicBezTo>
                      <a:pt x="23710" y="7066"/>
                      <a:pt x="26625" y="5368"/>
                      <a:pt x="29017" y="5368"/>
                    </a:cubicBezTo>
                    <a:close/>
                    <a:moveTo>
                      <a:pt x="0" y="0"/>
                    </a:moveTo>
                    <a:lnTo>
                      <a:pt x="0" y="74675"/>
                    </a:lnTo>
                    <a:lnTo>
                      <a:pt x="87973" y="74675"/>
                    </a:lnTo>
                    <a:lnTo>
                      <a:pt x="8797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15"/>
              <p:cNvSpPr/>
              <p:nvPr/>
            </p:nvSpPr>
            <p:spPr>
              <a:xfrm>
                <a:off x="5158342" y="1761726"/>
                <a:ext cx="1173617" cy="1044073"/>
              </a:xfrm>
              <a:custGeom>
                <a:avLst/>
                <a:gdLst/>
                <a:ahLst/>
                <a:cxnLst/>
                <a:rect l="l" t="t" r="r" b="b"/>
                <a:pathLst>
                  <a:path w="24769" h="22035" extrusionOk="0">
                    <a:moveTo>
                      <a:pt x="16586" y="1543"/>
                    </a:moveTo>
                    <a:cubicBezTo>
                      <a:pt x="17287" y="1543"/>
                      <a:pt x="18147" y="2038"/>
                      <a:pt x="18500" y="2648"/>
                    </a:cubicBezTo>
                    <a:lnTo>
                      <a:pt x="22696" y="9912"/>
                    </a:lnTo>
                    <a:cubicBezTo>
                      <a:pt x="23049" y="10521"/>
                      <a:pt x="23049" y="11518"/>
                      <a:pt x="22696" y="12127"/>
                    </a:cubicBezTo>
                    <a:lnTo>
                      <a:pt x="18500" y="19392"/>
                    </a:lnTo>
                    <a:cubicBezTo>
                      <a:pt x="18152" y="19996"/>
                      <a:pt x="17292" y="20497"/>
                      <a:pt x="16586" y="20497"/>
                    </a:cubicBezTo>
                    <a:lnTo>
                      <a:pt x="8199" y="20497"/>
                    </a:lnTo>
                    <a:cubicBezTo>
                      <a:pt x="7499" y="20497"/>
                      <a:pt x="6639" y="20003"/>
                      <a:pt x="6286" y="19392"/>
                    </a:cubicBezTo>
                    <a:lnTo>
                      <a:pt x="2090" y="12127"/>
                    </a:lnTo>
                    <a:cubicBezTo>
                      <a:pt x="1737" y="11519"/>
                      <a:pt x="1737" y="10528"/>
                      <a:pt x="2090" y="9912"/>
                    </a:cubicBezTo>
                    <a:lnTo>
                      <a:pt x="6286" y="2648"/>
                    </a:lnTo>
                    <a:cubicBezTo>
                      <a:pt x="6634" y="2044"/>
                      <a:pt x="7499" y="1543"/>
                      <a:pt x="8199" y="1543"/>
                    </a:cubicBezTo>
                    <a:close/>
                    <a:moveTo>
                      <a:pt x="7511" y="1"/>
                    </a:moveTo>
                    <a:cubicBezTo>
                      <a:pt x="6695" y="1"/>
                      <a:pt x="5695" y="581"/>
                      <a:pt x="5283" y="1287"/>
                    </a:cubicBezTo>
                    <a:lnTo>
                      <a:pt x="410" y="9731"/>
                    </a:lnTo>
                    <a:cubicBezTo>
                      <a:pt x="1" y="10442"/>
                      <a:pt x="1" y="11598"/>
                      <a:pt x="410" y="12304"/>
                    </a:cubicBezTo>
                    <a:lnTo>
                      <a:pt x="5283" y="20748"/>
                    </a:lnTo>
                    <a:cubicBezTo>
                      <a:pt x="5687" y="21454"/>
                      <a:pt x="6690" y="22035"/>
                      <a:pt x="7511" y="22035"/>
                    </a:cubicBezTo>
                    <a:lnTo>
                      <a:pt x="17258" y="22035"/>
                    </a:lnTo>
                    <a:cubicBezTo>
                      <a:pt x="18072" y="22035"/>
                      <a:pt x="19074" y="21454"/>
                      <a:pt x="19484" y="20748"/>
                    </a:cubicBezTo>
                    <a:lnTo>
                      <a:pt x="24359" y="12304"/>
                    </a:lnTo>
                    <a:cubicBezTo>
                      <a:pt x="24769" y="11593"/>
                      <a:pt x="24769" y="10437"/>
                      <a:pt x="24359" y="9731"/>
                    </a:cubicBezTo>
                    <a:lnTo>
                      <a:pt x="19484" y="1287"/>
                    </a:lnTo>
                    <a:cubicBezTo>
                      <a:pt x="19080" y="581"/>
                      <a:pt x="18077" y="1"/>
                      <a:pt x="17258" y="1"/>
                    </a:cubicBezTo>
                    <a:close/>
                  </a:path>
                </a:pathLst>
              </a:custGeom>
              <a:solidFill>
                <a:srgbClr val="0D7E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9" name="Google Shape;7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3125" y="414675"/>
            <a:ext cx="7417424" cy="47288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90" name="Google Shape;790;p16"/>
          <p:cNvGrpSpPr/>
          <p:nvPr/>
        </p:nvGrpSpPr>
        <p:grpSpPr>
          <a:xfrm>
            <a:off x="-10" y="-5244"/>
            <a:ext cx="815533" cy="787447"/>
            <a:chOff x="6523192" y="2189240"/>
            <a:chExt cx="1552509" cy="1552538"/>
          </a:xfrm>
        </p:grpSpPr>
        <p:sp>
          <p:nvSpPr>
            <p:cNvPr id="791" name="Google Shape;791;p16"/>
            <p:cNvSpPr/>
            <p:nvPr/>
          </p:nvSpPr>
          <p:spPr>
            <a:xfrm>
              <a:off x="6523192" y="2189240"/>
              <a:ext cx="1552509" cy="1552538"/>
            </a:xfrm>
            <a:custGeom>
              <a:avLst/>
              <a:gdLst/>
              <a:ahLst/>
              <a:cxnLst/>
              <a:rect l="l" t="t" r="r" b="b"/>
              <a:pathLst>
                <a:path w="11457" h="11457" extrusionOk="0">
                  <a:moveTo>
                    <a:pt x="1" y="1"/>
                  </a:moveTo>
                  <a:lnTo>
                    <a:pt x="1" y="8279"/>
                  </a:lnTo>
                  <a:cubicBezTo>
                    <a:pt x="1" y="10034"/>
                    <a:pt x="1423" y="11456"/>
                    <a:pt x="3178" y="11456"/>
                  </a:cubicBezTo>
                  <a:lnTo>
                    <a:pt x="7453" y="11456"/>
                  </a:lnTo>
                  <a:cubicBezTo>
                    <a:pt x="9664" y="11456"/>
                    <a:pt x="11456" y="9664"/>
                    <a:pt x="11456" y="7451"/>
                  </a:cubicBezTo>
                  <a:lnTo>
                    <a:pt x="11456" y="3178"/>
                  </a:lnTo>
                  <a:cubicBezTo>
                    <a:pt x="11456" y="1423"/>
                    <a:pt x="10034" y="1"/>
                    <a:pt x="8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16"/>
            <p:cNvGrpSpPr/>
            <p:nvPr/>
          </p:nvGrpSpPr>
          <p:grpSpPr>
            <a:xfrm>
              <a:off x="7036275" y="2645570"/>
              <a:ext cx="526344" cy="526299"/>
              <a:chOff x="-25094250" y="3547050"/>
              <a:chExt cx="295400" cy="295375"/>
            </a:xfrm>
          </p:grpSpPr>
          <p:sp>
            <p:nvSpPr>
              <p:cNvPr id="793" name="Google Shape;793;p16"/>
              <p:cNvSpPr/>
              <p:nvPr/>
            </p:nvSpPr>
            <p:spPr>
              <a:xfrm>
                <a:off x="-24990275" y="358092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7" y="693"/>
                    </a:cubicBezTo>
                    <a:cubicBezTo>
                      <a:pt x="536" y="693"/>
                      <a:pt x="694" y="536"/>
                      <a:pt x="694" y="347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16"/>
              <p:cNvSpPr/>
              <p:nvPr/>
            </p:nvSpPr>
            <p:spPr>
              <a:xfrm>
                <a:off x="-25041475" y="3668350"/>
                <a:ext cx="52025" cy="520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2080" extrusionOk="0">
                    <a:moveTo>
                      <a:pt x="1" y="0"/>
                    </a:moveTo>
                    <a:lnTo>
                      <a:pt x="1" y="2080"/>
                    </a:lnTo>
                    <a:lnTo>
                      <a:pt x="2080" y="2080"/>
                    </a:lnTo>
                    <a:lnTo>
                      <a:pt x="20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16"/>
              <p:cNvSpPr/>
              <p:nvPr/>
            </p:nvSpPr>
            <p:spPr>
              <a:xfrm>
                <a:off x="-25094250" y="3547050"/>
                <a:ext cx="224500" cy="295375"/>
              </a:xfrm>
              <a:custGeom>
                <a:avLst/>
                <a:gdLst/>
                <a:ahLst/>
                <a:cxnLst/>
                <a:rect l="l" t="t" r="r" b="b"/>
                <a:pathLst>
                  <a:path w="8980" h="11815" extrusionOk="0">
                    <a:moveTo>
                      <a:pt x="4538" y="694"/>
                    </a:moveTo>
                    <a:cubicBezTo>
                      <a:pt x="5136" y="694"/>
                      <a:pt x="5577" y="1166"/>
                      <a:pt x="5577" y="1702"/>
                    </a:cubicBezTo>
                    <a:cubicBezTo>
                      <a:pt x="5577" y="1891"/>
                      <a:pt x="5735" y="2048"/>
                      <a:pt x="5924" y="2048"/>
                    </a:cubicBezTo>
                    <a:lnTo>
                      <a:pt x="6649" y="2048"/>
                    </a:lnTo>
                    <a:cubicBezTo>
                      <a:pt x="6838" y="2048"/>
                      <a:pt x="6995" y="2206"/>
                      <a:pt x="6995" y="2426"/>
                    </a:cubicBezTo>
                    <a:lnTo>
                      <a:pt x="6995" y="2773"/>
                    </a:lnTo>
                    <a:lnTo>
                      <a:pt x="2143" y="2773"/>
                    </a:lnTo>
                    <a:lnTo>
                      <a:pt x="2143" y="2426"/>
                    </a:lnTo>
                    <a:lnTo>
                      <a:pt x="2112" y="2426"/>
                    </a:lnTo>
                    <a:cubicBezTo>
                      <a:pt x="2112" y="2206"/>
                      <a:pt x="2269" y="2048"/>
                      <a:pt x="2458" y="2048"/>
                    </a:cubicBezTo>
                    <a:lnTo>
                      <a:pt x="3183" y="2048"/>
                    </a:lnTo>
                    <a:cubicBezTo>
                      <a:pt x="3372" y="2048"/>
                      <a:pt x="3530" y="1891"/>
                      <a:pt x="3530" y="1702"/>
                    </a:cubicBezTo>
                    <a:cubicBezTo>
                      <a:pt x="3530" y="1103"/>
                      <a:pt x="4002" y="694"/>
                      <a:pt x="4538" y="694"/>
                    </a:cubicBezTo>
                    <a:close/>
                    <a:moveTo>
                      <a:pt x="7310" y="4159"/>
                    </a:moveTo>
                    <a:cubicBezTo>
                      <a:pt x="7499" y="4159"/>
                      <a:pt x="7657" y="4317"/>
                      <a:pt x="7657" y="4506"/>
                    </a:cubicBezTo>
                    <a:cubicBezTo>
                      <a:pt x="7657" y="4695"/>
                      <a:pt x="7499" y="4852"/>
                      <a:pt x="7310" y="4852"/>
                    </a:cubicBezTo>
                    <a:lnTo>
                      <a:pt x="5924" y="4852"/>
                    </a:lnTo>
                    <a:cubicBezTo>
                      <a:pt x="5735" y="4852"/>
                      <a:pt x="5577" y="4695"/>
                      <a:pt x="5577" y="4506"/>
                    </a:cubicBezTo>
                    <a:cubicBezTo>
                      <a:pt x="5577" y="4317"/>
                      <a:pt x="5735" y="4159"/>
                      <a:pt x="5924" y="4159"/>
                    </a:cubicBezTo>
                    <a:close/>
                    <a:moveTo>
                      <a:pt x="7310" y="5514"/>
                    </a:moveTo>
                    <a:cubicBezTo>
                      <a:pt x="7499" y="5514"/>
                      <a:pt x="7657" y="5671"/>
                      <a:pt x="7657" y="5892"/>
                    </a:cubicBezTo>
                    <a:cubicBezTo>
                      <a:pt x="7657" y="6081"/>
                      <a:pt x="7499" y="6238"/>
                      <a:pt x="7310" y="6238"/>
                    </a:cubicBezTo>
                    <a:lnTo>
                      <a:pt x="5924" y="6238"/>
                    </a:lnTo>
                    <a:cubicBezTo>
                      <a:pt x="5735" y="6238"/>
                      <a:pt x="5577" y="6081"/>
                      <a:pt x="5577" y="5892"/>
                    </a:cubicBezTo>
                    <a:cubicBezTo>
                      <a:pt x="5577" y="5671"/>
                      <a:pt x="5735" y="5514"/>
                      <a:pt x="5924" y="5514"/>
                    </a:cubicBezTo>
                    <a:close/>
                    <a:moveTo>
                      <a:pt x="4506" y="4159"/>
                    </a:moveTo>
                    <a:cubicBezTo>
                      <a:pt x="4695" y="4159"/>
                      <a:pt x="4853" y="4317"/>
                      <a:pt x="4853" y="4506"/>
                    </a:cubicBezTo>
                    <a:lnTo>
                      <a:pt x="4853" y="7247"/>
                    </a:lnTo>
                    <a:cubicBezTo>
                      <a:pt x="4853" y="7467"/>
                      <a:pt x="4695" y="7593"/>
                      <a:pt x="4506" y="7593"/>
                    </a:cubicBezTo>
                    <a:lnTo>
                      <a:pt x="1734" y="7593"/>
                    </a:lnTo>
                    <a:cubicBezTo>
                      <a:pt x="1545" y="7593"/>
                      <a:pt x="1387" y="7467"/>
                      <a:pt x="1387" y="7247"/>
                    </a:cubicBezTo>
                    <a:lnTo>
                      <a:pt x="1387" y="4506"/>
                    </a:lnTo>
                    <a:cubicBezTo>
                      <a:pt x="1387" y="4317"/>
                      <a:pt x="1545" y="4159"/>
                      <a:pt x="1734" y="4159"/>
                    </a:cubicBezTo>
                    <a:close/>
                    <a:moveTo>
                      <a:pt x="7310" y="6900"/>
                    </a:moveTo>
                    <a:cubicBezTo>
                      <a:pt x="7499" y="6900"/>
                      <a:pt x="7657" y="7058"/>
                      <a:pt x="7657" y="7247"/>
                    </a:cubicBezTo>
                    <a:cubicBezTo>
                      <a:pt x="7657" y="7467"/>
                      <a:pt x="7499" y="7593"/>
                      <a:pt x="7310" y="7593"/>
                    </a:cubicBezTo>
                    <a:lnTo>
                      <a:pt x="5924" y="7593"/>
                    </a:lnTo>
                    <a:cubicBezTo>
                      <a:pt x="5735" y="7593"/>
                      <a:pt x="5577" y="7467"/>
                      <a:pt x="5577" y="7247"/>
                    </a:cubicBezTo>
                    <a:cubicBezTo>
                      <a:pt x="5577" y="7058"/>
                      <a:pt x="5735" y="6900"/>
                      <a:pt x="5924" y="6900"/>
                    </a:cubicBezTo>
                    <a:close/>
                    <a:moveTo>
                      <a:pt x="7310" y="8318"/>
                    </a:moveTo>
                    <a:cubicBezTo>
                      <a:pt x="7499" y="8318"/>
                      <a:pt x="7657" y="8475"/>
                      <a:pt x="7657" y="8664"/>
                    </a:cubicBezTo>
                    <a:cubicBezTo>
                      <a:pt x="7657" y="8853"/>
                      <a:pt x="7499" y="9011"/>
                      <a:pt x="7310" y="9011"/>
                    </a:cubicBezTo>
                    <a:lnTo>
                      <a:pt x="1734" y="9011"/>
                    </a:lnTo>
                    <a:cubicBezTo>
                      <a:pt x="1545" y="9011"/>
                      <a:pt x="1387" y="8853"/>
                      <a:pt x="1387" y="8664"/>
                    </a:cubicBezTo>
                    <a:cubicBezTo>
                      <a:pt x="1387" y="8475"/>
                      <a:pt x="1545" y="8318"/>
                      <a:pt x="1734" y="8318"/>
                    </a:cubicBezTo>
                    <a:close/>
                    <a:moveTo>
                      <a:pt x="7310" y="9704"/>
                    </a:moveTo>
                    <a:cubicBezTo>
                      <a:pt x="7499" y="9704"/>
                      <a:pt x="7657" y="9861"/>
                      <a:pt x="7657" y="10050"/>
                    </a:cubicBezTo>
                    <a:cubicBezTo>
                      <a:pt x="7657" y="10240"/>
                      <a:pt x="7499" y="10397"/>
                      <a:pt x="7310" y="10397"/>
                    </a:cubicBezTo>
                    <a:lnTo>
                      <a:pt x="1734" y="10397"/>
                    </a:lnTo>
                    <a:cubicBezTo>
                      <a:pt x="1545" y="10397"/>
                      <a:pt x="1387" y="10240"/>
                      <a:pt x="1387" y="10050"/>
                    </a:cubicBezTo>
                    <a:cubicBezTo>
                      <a:pt x="1387" y="9861"/>
                      <a:pt x="1545" y="9704"/>
                      <a:pt x="1734" y="9704"/>
                    </a:cubicBezTo>
                    <a:close/>
                    <a:moveTo>
                      <a:pt x="4506" y="0"/>
                    </a:moveTo>
                    <a:cubicBezTo>
                      <a:pt x="3687" y="0"/>
                      <a:pt x="2962" y="599"/>
                      <a:pt x="2805" y="1387"/>
                    </a:cubicBezTo>
                    <a:lnTo>
                      <a:pt x="2427" y="1387"/>
                    </a:lnTo>
                    <a:cubicBezTo>
                      <a:pt x="1986" y="1387"/>
                      <a:pt x="1576" y="1670"/>
                      <a:pt x="1419" y="2080"/>
                    </a:cubicBezTo>
                    <a:lnTo>
                      <a:pt x="1041" y="2080"/>
                    </a:lnTo>
                    <a:cubicBezTo>
                      <a:pt x="442" y="2080"/>
                      <a:pt x="1" y="2552"/>
                      <a:pt x="1" y="3119"/>
                    </a:cubicBezTo>
                    <a:lnTo>
                      <a:pt x="1" y="10807"/>
                    </a:lnTo>
                    <a:cubicBezTo>
                      <a:pt x="1" y="11342"/>
                      <a:pt x="474" y="11815"/>
                      <a:pt x="1041" y="11815"/>
                    </a:cubicBezTo>
                    <a:lnTo>
                      <a:pt x="7972" y="11815"/>
                    </a:lnTo>
                    <a:cubicBezTo>
                      <a:pt x="8570" y="11815"/>
                      <a:pt x="8980" y="11342"/>
                      <a:pt x="8980" y="10807"/>
                    </a:cubicBezTo>
                    <a:lnTo>
                      <a:pt x="8980" y="3119"/>
                    </a:lnTo>
                    <a:cubicBezTo>
                      <a:pt x="8980" y="2521"/>
                      <a:pt x="8507" y="2080"/>
                      <a:pt x="7972" y="2080"/>
                    </a:cubicBezTo>
                    <a:lnTo>
                      <a:pt x="7562" y="2080"/>
                    </a:lnTo>
                    <a:cubicBezTo>
                      <a:pt x="7405" y="1702"/>
                      <a:pt x="7058" y="1387"/>
                      <a:pt x="6585" y="1387"/>
                    </a:cubicBezTo>
                    <a:lnTo>
                      <a:pt x="6207" y="1387"/>
                    </a:lnTo>
                    <a:cubicBezTo>
                      <a:pt x="6050" y="599"/>
                      <a:pt x="5325" y="0"/>
                      <a:pt x="45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16"/>
              <p:cNvSpPr/>
              <p:nvPr/>
            </p:nvSpPr>
            <p:spPr>
              <a:xfrm>
                <a:off x="-24851650" y="3582300"/>
                <a:ext cx="52800" cy="19082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7633" extrusionOk="0">
                    <a:moveTo>
                      <a:pt x="1060" y="0"/>
                    </a:moveTo>
                    <a:cubicBezTo>
                      <a:pt x="930" y="0"/>
                      <a:pt x="804" y="55"/>
                      <a:pt x="757" y="166"/>
                    </a:cubicBezTo>
                    <a:lnTo>
                      <a:pt x="32" y="1552"/>
                    </a:lnTo>
                    <a:cubicBezTo>
                      <a:pt x="0" y="1583"/>
                      <a:pt x="0" y="1678"/>
                      <a:pt x="0" y="1709"/>
                    </a:cubicBezTo>
                    <a:lnTo>
                      <a:pt x="0" y="7632"/>
                    </a:lnTo>
                    <a:lnTo>
                      <a:pt x="2080" y="7632"/>
                    </a:lnTo>
                    <a:lnTo>
                      <a:pt x="2080" y="1709"/>
                    </a:lnTo>
                    <a:lnTo>
                      <a:pt x="2111" y="1709"/>
                    </a:lnTo>
                    <a:cubicBezTo>
                      <a:pt x="2111" y="1678"/>
                      <a:pt x="2111" y="1583"/>
                      <a:pt x="2080" y="1552"/>
                    </a:cubicBezTo>
                    <a:lnTo>
                      <a:pt x="1387" y="166"/>
                    </a:lnTo>
                    <a:cubicBezTo>
                      <a:pt x="1324" y="55"/>
                      <a:pt x="1190" y="0"/>
                      <a:pt x="10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16"/>
              <p:cNvSpPr/>
              <p:nvPr/>
            </p:nvSpPr>
            <p:spPr>
              <a:xfrm>
                <a:off x="-24850875" y="3788050"/>
                <a:ext cx="520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2144" extrusionOk="0">
                    <a:moveTo>
                      <a:pt x="1" y="1"/>
                    </a:moveTo>
                    <a:lnTo>
                      <a:pt x="1" y="1104"/>
                    </a:lnTo>
                    <a:lnTo>
                      <a:pt x="64" y="1104"/>
                    </a:lnTo>
                    <a:cubicBezTo>
                      <a:pt x="64" y="1702"/>
                      <a:pt x="505" y="2143"/>
                      <a:pt x="1072" y="2143"/>
                    </a:cubicBezTo>
                    <a:cubicBezTo>
                      <a:pt x="1671" y="2143"/>
                      <a:pt x="2080" y="1671"/>
                      <a:pt x="2080" y="1104"/>
                    </a:cubicBezTo>
                    <a:lnTo>
                      <a:pt x="208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8" name="Google Shape;798;p16"/>
          <p:cNvSpPr txBox="1"/>
          <p:nvPr/>
        </p:nvSpPr>
        <p:spPr>
          <a:xfrm>
            <a:off x="457350" y="-5250"/>
            <a:ext cx="26196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E-R DIAGRAM</a:t>
            </a:r>
            <a:endParaRPr sz="28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17"/>
          <p:cNvSpPr txBox="1"/>
          <p:nvPr/>
        </p:nvSpPr>
        <p:spPr>
          <a:xfrm>
            <a:off x="655398" y="24925"/>
            <a:ext cx="51528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b="1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DATABASE OBJECTS</a:t>
            </a:r>
            <a:endParaRPr sz="2800" b="1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804" name="Google Shape;804;p17"/>
          <p:cNvPicPr preferRelativeResize="0"/>
          <p:nvPr/>
        </p:nvPicPr>
        <p:blipFill rotWithShape="1">
          <a:blip r:embed="rId3">
            <a:alphaModFix/>
          </a:blip>
          <a:srcRect l="76042" b="90676"/>
          <a:stretch/>
        </p:blipFill>
        <p:spPr>
          <a:xfrm>
            <a:off x="6967700" y="0"/>
            <a:ext cx="2176301" cy="5077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5" name="Google Shape;805;p17"/>
          <p:cNvGrpSpPr/>
          <p:nvPr/>
        </p:nvGrpSpPr>
        <p:grpSpPr>
          <a:xfrm>
            <a:off x="-5" y="-4"/>
            <a:ext cx="676244" cy="661767"/>
            <a:chOff x="119152" y="1083300"/>
            <a:chExt cx="2071826" cy="2085618"/>
          </a:xfrm>
        </p:grpSpPr>
        <p:sp>
          <p:nvSpPr>
            <p:cNvPr id="806" name="Google Shape;806;p17"/>
            <p:cNvSpPr/>
            <p:nvPr/>
          </p:nvSpPr>
          <p:spPr>
            <a:xfrm rot="5400000">
              <a:off x="19505" y="1182970"/>
              <a:ext cx="1436187" cy="1236892"/>
            </a:xfrm>
            <a:custGeom>
              <a:avLst/>
              <a:gdLst/>
              <a:ahLst/>
              <a:cxnLst/>
              <a:rect l="l" t="t" r="r" b="b"/>
              <a:pathLst>
                <a:path w="7889" h="6877" extrusionOk="0">
                  <a:moveTo>
                    <a:pt x="2574" y="0"/>
                  </a:moveTo>
                  <a:cubicBezTo>
                    <a:pt x="1153" y="0"/>
                    <a:pt x="1" y="1152"/>
                    <a:pt x="1" y="2574"/>
                  </a:cubicBezTo>
                  <a:lnTo>
                    <a:pt x="1" y="6876"/>
                  </a:lnTo>
                  <a:lnTo>
                    <a:pt x="7887" y="6876"/>
                  </a:lnTo>
                  <a:lnTo>
                    <a:pt x="7887" y="5315"/>
                  </a:lnTo>
                  <a:cubicBezTo>
                    <a:pt x="7889" y="2379"/>
                    <a:pt x="5510" y="0"/>
                    <a:pt x="25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7" name="Google Shape;807;p17"/>
            <p:cNvGrpSpPr/>
            <p:nvPr/>
          </p:nvGrpSpPr>
          <p:grpSpPr>
            <a:xfrm>
              <a:off x="130555" y="1083300"/>
              <a:ext cx="2060423" cy="2085618"/>
              <a:chOff x="-4" y="24916"/>
              <a:chExt cx="1552374" cy="1552417"/>
            </a:xfrm>
          </p:grpSpPr>
          <p:sp>
            <p:nvSpPr>
              <p:cNvPr id="808" name="Google Shape;808;p17"/>
              <p:cNvSpPr/>
              <p:nvPr/>
            </p:nvSpPr>
            <p:spPr>
              <a:xfrm>
                <a:off x="483349" y="24916"/>
                <a:ext cx="1069019" cy="931902"/>
              </a:xfrm>
              <a:custGeom>
                <a:avLst/>
                <a:gdLst/>
                <a:ahLst/>
                <a:cxnLst/>
                <a:rect l="l" t="t" r="r" b="b"/>
                <a:pathLst>
                  <a:path w="7889" h="6877" extrusionOk="0">
                    <a:moveTo>
                      <a:pt x="2574" y="0"/>
                    </a:moveTo>
                    <a:cubicBezTo>
                      <a:pt x="1153" y="0"/>
                      <a:pt x="1" y="1152"/>
                      <a:pt x="1" y="2574"/>
                    </a:cubicBezTo>
                    <a:lnTo>
                      <a:pt x="1" y="6876"/>
                    </a:lnTo>
                    <a:lnTo>
                      <a:pt x="7887" y="6876"/>
                    </a:lnTo>
                    <a:lnTo>
                      <a:pt x="7887" y="5315"/>
                    </a:lnTo>
                    <a:cubicBezTo>
                      <a:pt x="7889" y="2379"/>
                      <a:pt x="5510" y="0"/>
                      <a:pt x="25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17"/>
              <p:cNvSpPr/>
              <p:nvPr/>
            </p:nvSpPr>
            <p:spPr>
              <a:xfrm>
                <a:off x="-4" y="24930"/>
                <a:ext cx="1552374" cy="1552403"/>
              </a:xfrm>
              <a:custGeom>
                <a:avLst/>
                <a:gdLst/>
                <a:ahLst/>
                <a:cxnLst/>
                <a:rect l="l" t="t" r="r" b="b"/>
                <a:pathLst>
                  <a:path w="11456" h="11456" extrusionOk="0">
                    <a:moveTo>
                      <a:pt x="4004" y="0"/>
                    </a:moveTo>
                    <a:cubicBezTo>
                      <a:pt x="1793" y="0"/>
                      <a:pt x="0" y="1793"/>
                      <a:pt x="0" y="4005"/>
                    </a:cubicBezTo>
                    <a:lnTo>
                      <a:pt x="0" y="8279"/>
                    </a:lnTo>
                    <a:cubicBezTo>
                      <a:pt x="0" y="10034"/>
                      <a:pt x="1422" y="11456"/>
                      <a:pt x="3177" y="11456"/>
                    </a:cubicBezTo>
                    <a:lnTo>
                      <a:pt x="11456" y="11456"/>
                    </a:lnTo>
                    <a:lnTo>
                      <a:pt x="11456" y="4914"/>
                    </a:lnTo>
                    <a:lnTo>
                      <a:pt x="7382" y="4914"/>
                    </a:lnTo>
                    <a:lnTo>
                      <a:pt x="6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0" name="Google Shape;810;p17"/>
            <p:cNvGrpSpPr/>
            <p:nvPr/>
          </p:nvGrpSpPr>
          <p:grpSpPr>
            <a:xfrm>
              <a:off x="759156" y="1756334"/>
              <a:ext cx="803213" cy="814827"/>
              <a:chOff x="-23615075" y="3148525"/>
              <a:chExt cx="295375" cy="296150"/>
            </a:xfrm>
          </p:grpSpPr>
          <p:sp>
            <p:nvSpPr>
              <p:cNvPr id="811" name="Google Shape;811;p17"/>
              <p:cNvSpPr/>
              <p:nvPr/>
            </p:nvSpPr>
            <p:spPr>
              <a:xfrm>
                <a:off x="-23493775" y="3183950"/>
                <a:ext cx="5277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2144" extrusionOk="0">
                    <a:moveTo>
                      <a:pt x="1040" y="1"/>
                    </a:moveTo>
                    <a:cubicBezTo>
                      <a:pt x="851" y="1"/>
                      <a:pt x="693" y="158"/>
                      <a:pt x="693" y="347"/>
                    </a:cubicBezTo>
                    <a:lnTo>
                      <a:pt x="693" y="725"/>
                    </a:lnTo>
                    <a:lnTo>
                      <a:pt x="347" y="725"/>
                    </a:lnTo>
                    <a:cubicBezTo>
                      <a:pt x="158" y="725"/>
                      <a:pt x="0" y="883"/>
                      <a:pt x="0" y="1072"/>
                    </a:cubicBezTo>
                    <a:cubicBezTo>
                      <a:pt x="0" y="1261"/>
                      <a:pt x="158" y="1418"/>
                      <a:pt x="347" y="1418"/>
                    </a:cubicBezTo>
                    <a:lnTo>
                      <a:pt x="693" y="1418"/>
                    </a:lnTo>
                    <a:lnTo>
                      <a:pt x="693" y="1765"/>
                    </a:lnTo>
                    <a:cubicBezTo>
                      <a:pt x="693" y="1986"/>
                      <a:pt x="851" y="2143"/>
                      <a:pt x="1040" y="2143"/>
                    </a:cubicBezTo>
                    <a:cubicBezTo>
                      <a:pt x="1260" y="2143"/>
                      <a:pt x="1418" y="1986"/>
                      <a:pt x="1418" y="1765"/>
                    </a:cubicBezTo>
                    <a:lnTo>
                      <a:pt x="1418" y="1418"/>
                    </a:lnTo>
                    <a:lnTo>
                      <a:pt x="1764" y="1418"/>
                    </a:lnTo>
                    <a:cubicBezTo>
                      <a:pt x="1953" y="1418"/>
                      <a:pt x="2111" y="1261"/>
                      <a:pt x="2111" y="1072"/>
                    </a:cubicBezTo>
                    <a:cubicBezTo>
                      <a:pt x="2111" y="883"/>
                      <a:pt x="1953" y="725"/>
                      <a:pt x="1764" y="725"/>
                    </a:cubicBezTo>
                    <a:lnTo>
                      <a:pt x="1418" y="725"/>
                    </a:lnTo>
                    <a:lnTo>
                      <a:pt x="1418" y="347"/>
                    </a:lnTo>
                    <a:cubicBezTo>
                      <a:pt x="1418" y="158"/>
                      <a:pt x="1260" y="1"/>
                      <a:pt x="10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17"/>
              <p:cNvSpPr/>
              <p:nvPr/>
            </p:nvSpPr>
            <p:spPr>
              <a:xfrm>
                <a:off x="-23615075" y="3268225"/>
                <a:ext cx="346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6932" extrusionOk="0">
                    <a:moveTo>
                      <a:pt x="1008" y="1"/>
                    </a:moveTo>
                    <a:cubicBezTo>
                      <a:pt x="441" y="1"/>
                      <a:pt x="0" y="473"/>
                      <a:pt x="0" y="1040"/>
                    </a:cubicBezTo>
                    <a:lnTo>
                      <a:pt x="0" y="6585"/>
                    </a:lnTo>
                    <a:cubicBezTo>
                      <a:pt x="0" y="6774"/>
                      <a:pt x="158" y="6932"/>
                      <a:pt x="347" y="6932"/>
                    </a:cubicBezTo>
                    <a:lnTo>
                      <a:pt x="1386" y="6932"/>
                    </a:lnTo>
                    <a:lnTo>
                      <a:pt x="1386" y="4285"/>
                    </a:lnTo>
                    <a:lnTo>
                      <a:pt x="662" y="4285"/>
                    </a:lnTo>
                    <a:lnTo>
                      <a:pt x="662" y="3561"/>
                    </a:lnTo>
                    <a:lnTo>
                      <a:pt x="1386" y="3561"/>
                    </a:lnTo>
                    <a:lnTo>
                      <a:pt x="1386" y="2868"/>
                    </a:lnTo>
                    <a:lnTo>
                      <a:pt x="662" y="2868"/>
                    </a:lnTo>
                    <a:lnTo>
                      <a:pt x="662" y="2143"/>
                    </a:lnTo>
                    <a:lnTo>
                      <a:pt x="1386" y="2143"/>
                    </a:lnTo>
                    <a:lnTo>
                      <a:pt x="1386" y="1418"/>
                    </a:lnTo>
                    <a:lnTo>
                      <a:pt x="662" y="1418"/>
                    </a:lnTo>
                    <a:lnTo>
                      <a:pt x="662" y="1072"/>
                    </a:lnTo>
                    <a:cubicBezTo>
                      <a:pt x="662" y="883"/>
                      <a:pt x="819" y="725"/>
                      <a:pt x="1008" y="725"/>
                    </a:cubicBezTo>
                    <a:lnTo>
                      <a:pt x="1386" y="725"/>
                    </a:lnTo>
                    <a:lnTo>
                      <a:pt x="138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7"/>
              <p:cNvSpPr/>
              <p:nvPr/>
            </p:nvSpPr>
            <p:spPr>
              <a:xfrm>
                <a:off x="-23354375" y="3270600"/>
                <a:ext cx="346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6932" extrusionOk="0">
                    <a:moveTo>
                      <a:pt x="0" y="0"/>
                    </a:moveTo>
                    <a:lnTo>
                      <a:pt x="0" y="725"/>
                    </a:lnTo>
                    <a:lnTo>
                      <a:pt x="347" y="725"/>
                    </a:lnTo>
                    <a:cubicBezTo>
                      <a:pt x="568" y="725"/>
                      <a:pt x="725" y="882"/>
                      <a:pt x="725" y="1071"/>
                    </a:cubicBezTo>
                    <a:lnTo>
                      <a:pt x="725" y="1418"/>
                    </a:lnTo>
                    <a:lnTo>
                      <a:pt x="0" y="1418"/>
                    </a:lnTo>
                    <a:lnTo>
                      <a:pt x="0" y="2143"/>
                    </a:lnTo>
                    <a:lnTo>
                      <a:pt x="725" y="2143"/>
                    </a:lnTo>
                    <a:lnTo>
                      <a:pt x="725" y="2836"/>
                    </a:lnTo>
                    <a:lnTo>
                      <a:pt x="0" y="2836"/>
                    </a:lnTo>
                    <a:lnTo>
                      <a:pt x="0" y="3560"/>
                    </a:lnTo>
                    <a:lnTo>
                      <a:pt x="725" y="3560"/>
                    </a:lnTo>
                    <a:lnTo>
                      <a:pt x="725" y="4253"/>
                    </a:lnTo>
                    <a:lnTo>
                      <a:pt x="0" y="4253"/>
                    </a:lnTo>
                    <a:lnTo>
                      <a:pt x="0" y="6931"/>
                    </a:lnTo>
                    <a:lnTo>
                      <a:pt x="1040" y="6931"/>
                    </a:lnTo>
                    <a:cubicBezTo>
                      <a:pt x="1229" y="6931"/>
                      <a:pt x="1387" y="6774"/>
                      <a:pt x="1387" y="6585"/>
                    </a:cubicBezTo>
                    <a:lnTo>
                      <a:pt x="1387" y="1040"/>
                    </a:lnTo>
                    <a:cubicBezTo>
                      <a:pt x="1387" y="441"/>
                      <a:pt x="914" y="0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17"/>
              <p:cNvSpPr/>
              <p:nvPr/>
            </p:nvSpPr>
            <p:spPr>
              <a:xfrm>
                <a:off x="-23562300" y="3148525"/>
                <a:ext cx="191400" cy="296150"/>
              </a:xfrm>
              <a:custGeom>
                <a:avLst/>
                <a:gdLst/>
                <a:ahLst/>
                <a:cxnLst/>
                <a:rect l="l" t="t" r="r" b="b"/>
                <a:pathLst>
                  <a:path w="7656" h="11846" extrusionOk="0">
                    <a:moveTo>
                      <a:pt x="5545" y="662"/>
                    </a:moveTo>
                    <a:lnTo>
                      <a:pt x="5545" y="1764"/>
                    </a:lnTo>
                    <a:lnTo>
                      <a:pt x="5545" y="4222"/>
                    </a:lnTo>
                    <a:lnTo>
                      <a:pt x="2079" y="4222"/>
                    </a:lnTo>
                    <a:lnTo>
                      <a:pt x="2079" y="1764"/>
                    </a:lnTo>
                    <a:lnTo>
                      <a:pt x="2079" y="662"/>
                    </a:lnTo>
                    <a:close/>
                    <a:moveTo>
                      <a:pt x="3434" y="4883"/>
                    </a:moveTo>
                    <a:lnTo>
                      <a:pt x="3434" y="5608"/>
                    </a:lnTo>
                    <a:lnTo>
                      <a:pt x="2079" y="5608"/>
                    </a:lnTo>
                    <a:lnTo>
                      <a:pt x="2079" y="4883"/>
                    </a:lnTo>
                    <a:close/>
                    <a:moveTo>
                      <a:pt x="5513" y="4883"/>
                    </a:moveTo>
                    <a:lnTo>
                      <a:pt x="5513" y="5608"/>
                    </a:lnTo>
                    <a:lnTo>
                      <a:pt x="4159" y="5608"/>
                    </a:lnTo>
                    <a:lnTo>
                      <a:pt x="4159" y="4883"/>
                    </a:lnTo>
                    <a:close/>
                    <a:moveTo>
                      <a:pt x="3434" y="6301"/>
                    </a:moveTo>
                    <a:lnTo>
                      <a:pt x="3434" y="7026"/>
                    </a:lnTo>
                    <a:lnTo>
                      <a:pt x="2079" y="7026"/>
                    </a:lnTo>
                    <a:lnTo>
                      <a:pt x="2079" y="6301"/>
                    </a:lnTo>
                    <a:close/>
                    <a:moveTo>
                      <a:pt x="5513" y="6301"/>
                    </a:moveTo>
                    <a:lnTo>
                      <a:pt x="5513" y="7026"/>
                    </a:lnTo>
                    <a:lnTo>
                      <a:pt x="4159" y="7026"/>
                    </a:lnTo>
                    <a:lnTo>
                      <a:pt x="4159" y="6301"/>
                    </a:lnTo>
                    <a:close/>
                    <a:moveTo>
                      <a:pt x="3434" y="7687"/>
                    </a:moveTo>
                    <a:lnTo>
                      <a:pt x="3434" y="8380"/>
                    </a:lnTo>
                    <a:lnTo>
                      <a:pt x="2079" y="8380"/>
                    </a:lnTo>
                    <a:lnTo>
                      <a:pt x="2079" y="7687"/>
                    </a:lnTo>
                    <a:close/>
                    <a:moveTo>
                      <a:pt x="5513" y="7687"/>
                    </a:moveTo>
                    <a:lnTo>
                      <a:pt x="5513" y="8380"/>
                    </a:lnTo>
                    <a:lnTo>
                      <a:pt x="4159" y="8380"/>
                    </a:lnTo>
                    <a:lnTo>
                      <a:pt x="4159" y="7687"/>
                    </a:lnTo>
                    <a:close/>
                    <a:moveTo>
                      <a:pt x="1733" y="0"/>
                    </a:moveTo>
                    <a:cubicBezTo>
                      <a:pt x="1544" y="0"/>
                      <a:pt x="1386" y="158"/>
                      <a:pt x="1386" y="347"/>
                    </a:cubicBezTo>
                    <a:lnTo>
                      <a:pt x="1386" y="1449"/>
                    </a:lnTo>
                    <a:lnTo>
                      <a:pt x="1040" y="1449"/>
                    </a:lnTo>
                    <a:cubicBezTo>
                      <a:pt x="441" y="1449"/>
                      <a:pt x="0" y="1922"/>
                      <a:pt x="0" y="2489"/>
                    </a:cubicBezTo>
                    <a:lnTo>
                      <a:pt x="0" y="11846"/>
                    </a:lnTo>
                    <a:lnTo>
                      <a:pt x="2804" y="11846"/>
                    </a:lnTo>
                    <a:lnTo>
                      <a:pt x="2804" y="10491"/>
                    </a:lnTo>
                    <a:lnTo>
                      <a:pt x="4883" y="10491"/>
                    </a:lnTo>
                    <a:cubicBezTo>
                      <a:pt x="4852" y="10586"/>
                      <a:pt x="4852" y="11688"/>
                      <a:pt x="4852" y="11846"/>
                    </a:cubicBezTo>
                    <a:lnTo>
                      <a:pt x="7656" y="11846"/>
                    </a:lnTo>
                    <a:lnTo>
                      <a:pt x="7656" y="2489"/>
                    </a:lnTo>
                    <a:cubicBezTo>
                      <a:pt x="7656" y="1890"/>
                      <a:pt x="7183" y="1449"/>
                      <a:pt x="6616" y="1449"/>
                    </a:cubicBezTo>
                    <a:lnTo>
                      <a:pt x="6270" y="1449"/>
                    </a:lnTo>
                    <a:lnTo>
                      <a:pt x="6270" y="347"/>
                    </a:lnTo>
                    <a:cubicBezTo>
                      <a:pt x="6270" y="158"/>
                      <a:pt x="6112" y="0"/>
                      <a:pt x="59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815" name="Google Shape;81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6800" y="507775"/>
            <a:ext cx="8067220" cy="463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0" name="Google Shape;820;p18"/>
          <p:cNvGrpSpPr/>
          <p:nvPr/>
        </p:nvGrpSpPr>
        <p:grpSpPr>
          <a:xfrm>
            <a:off x="-10" y="-5244"/>
            <a:ext cx="815533" cy="787447"/>
            <a:chOff x="6523192" y="2189240"/>
            <a:chExt cx="1552509" cy="1552538"/>
          </a:xfrm>
        </p:grpSpPr>
        <p:sp>
          <p:nvSpPr>
            <p:cNvPr id="821" name="Google Shape;821;p18"/>
            <p:cNvSpPr/>
            <p:nvPr/>
          </p:nvSpPr>
          <p:spPr>
            <a:xfrm>
              <a:off x="6523192" y="2189240"/>
              <a:ext cx="1552509" cy="1552538"/>
            </a:xfrm>
            <a:custGeom>
              <a:avLst/>
              <a:gdLst/>
              <a:ahLst/>
              <a:cxnLst/>
              <a:rect l="l" t="t" r="r" b="b"/>
              <a:pathLst>
                <a:path w="11457" h="11457" extrusionOk="0">
                  <a:moveTo>
                    <a:pt x="1" y="1"/>
                  </a:moveTo>
                  <a:lnTo>
                    <a:pt x="1" y="8279"/>
                  </a:lnTo>
                  <a:cubicBezTo>
                    <a:pt x="1" y="10034"/>
                    <a:pt x="1423" y="11456"/>
                    <a:pt x="3178" y="11456"/>
                  </a:cubicBezTo>
                  <a:lnTo>
                    <a:pt x="7453" y="11456"/>
                  </a:lnTo>
                  <a:cubicBezTo>
                    <a:pt x="9664" y="11456"/>
                    <a:pt x="11456" y="9664"/>
                    <a:pt x="11456" y="7451"/>
                  </a:cubicBezTo>
                  <a:lnTo>
                    <a:pt x="11456" y="3178"/>
                  </a:lnTo>
                  <a:cubicBezTo>
                    <a:pt x="11456" y="1423"/>
                    <a:pt x="10034" y="1"/>
                    <a:pt x="8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2" name="Google Shape;822;p18"/>
            <p:cNvGrpSpPr/>
            <p:nvPr/>
          </p:nvGrpSpPr>
          <p:grpSpPr>
            <a:xfrm>
              <a:off x="7036275" y="2645570"/>
              <a:ext cx="526344" cy="526299"/>
              <a:chOff x="-25094250" y="3547050"/>
              <a:chExt cx="295400" cy="295375"/>
            </a:xfrm>
          </p:grpSpPr>
          <p:sp>
            <p:nvSpPr>
              <p:cNvPr id="823" name="Google Shape;823;p18"/>
              <p:cNvSpPr/>
              <p:nvPr/>
            </p:nvSpPr>
            <p:spPr>
              <a:xfrm>
                <a:off x="-24990275" y="358092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158" y="693"/>
                      <a:pt x="347" y="693"/>
                    </a:cubicBezTo>
                    <a:cubicBezTo>
                      <a:pt x="536" y="693"/>
                      <a:pt x="694" y="536"/>
                      <a:pt x="694" y="347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-25041475" y="3668350"/>
                <a:ext cx="52025" cy="520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2080" extrusionOk="0">
                    <a:moveTo>
                      <a:pt x="1" y="0"/>
                    </a:moveTo>
                    <a:lnTo>
                      <a:pt x="1" y="2080"/>
                    </a:lnTo>
                    <a:lnTo>
                      <a:pt x="2080" y="2080"/>
                    </a:lnTo>
                    <a:lnTo>
                      <a:pt x="20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-25094250" y="3547050"/>
                <a:ext cx="224500" cy="295375"/>
              </a:xfrm>
              <a:custGeom>
                <a:avLst/>
                <a:gdLst/>
                <a:ahLst/>
                <a:cxnLst/>
                <a:rect l="l" t="t" r="r" b="b"/>
                <a:pathLst>
                  <a:path w="8980" h="11815" extrusionOk="0">
                    <a:moveTo>
                      <a:pt x="4538" y="694"/>
                    </a:moveTo>
                    <a:cubicBezTo>
                      <a:pt x="5136" y="694"/>
                      <a:pt x="5577" y="1166"/>
                      <a:pt x="5577" y="1702"/>
                    </a:cubicBezTo>
                    <a:cubicBezTo>
                      <a:pt x="5577" y="1891"/>
                      <a:pt x="5735" y="2048"/>
                      <a:pt x="5924" y="2048"/>
                    </a:cubicBezTo>
                    <a:lnTo>
                      <a:pt x="6649" y="2048"/>
                    </a:lnTo>
                    <a:cubicBezTo>
                      <a:pt x="6838" y="2048"/>
                      <a:pt x="6995" y="2206"/>
                      <a:pt x="6995" y="2426"/>
                    </a:cubicBezTo>
                    <a:lnTo>
                      <a:pt x="6995" y="2773"/>
                    </a:lnTo>
                    <a:lnTo>
                      <a:pt x="2143" y="2773"/>
                    </a:lnTo>
                    <a:lnTo>
                      <a:pt x="2143" y="2426"/>
                    </a:lnTo>
                    <a:lnTo>
                      <a:pt x="2112" y="2426"/>
                    </a:lnTo>
                    <a:cubicBezTo>
                      <a:pt x="2112" y="2206"/>
                      <a:pt x="2269" y="2048"/>
                      <a:pt x="2458" y="2048"/>
                    </a:cubicBezTo>
                    <a:lnTo>
                      <a:pt x="3183" y="2048"/>
                    </a:lnTo>
                    <a:cubicBezTo>
                      <a:pt x="3372" y="2048"/>
                      <a:pt x="3530" y="1891"/>
                      <a:pt x="3530" y="1702"/>
                    </a:cubicBezTo>
                    <a:cubicBezTo>
                      <a:pt x="3530" y="1103"/>
                      <a:pt x="4002" y="694"/>
                      <a:pt x="4538" y="694"/>
                    </a:cubicBezTo>
                    <a:close/>
                    <a:moveTo>
                      <a:pt x="7310" y="4159"/>
                    </a:moveTo>
                    <a:cubicBezTo>
                      <a:pt x="7499" y="4159"/>
                      <a:pt x="7657" y="4317"/>
                      <a:pt x="7657" y="4506"/>
                    </a:cubicBezTo>
                    <a:cubicBezTo>
                      <a:pt x="7657" y="4695"/>
                      <a:pt x="7499" y="4852"/>
                      <a:pt x="7310" y="4852"/>
                    </a:cubicBezTo>
                    <a:lnTo>
                      <a:pt x="5924" y="4852"/>
                    </a:lnTo>
                    <a:cubicBezTo>
                      <a:pt x="5735" y="4852"/>
                      <a:pt x="5577" y="4695"/>
                      <a:pt x="5577" y="4506"/>
                    </a:cubicBezTo>
                    <a:cubicBezTo>
                      <a:pt x="5577" y="4317"/>
                      <a:pt x="5735" y="4159"/>
                      <a:pt x="5924" y="4159"/>
                    </a:cubicBezTo>
                    <a:close/>
                    <a:moveTo>
                      <a:pt x="7310" y="5514"/>
                    </a:moveTo>
                    <a:cubicBezTo>
                      <a:pt x="7499" y="5514"/>
                      <a:pt x="7657" y="5671"/>
                      <a:pt x="7657" y="5892"/>
                    </a:cubicBezTo>
                    <a:cubicBezTo>
                      <a:pt x="7657" y="6081"/>
                      <a:pt x="7499" y="6238"/>
                      <a:pt x="7310" y="6238"/>
                    </a:cubicBezTo>
                    <a:lnTo>
                      <a:pt x="5924" y="6238"/>
                    </a:lnTo>
                    <a:cubicBezTo>
                      <a:pt x="5735" y="6238"/>
                      <a:pt x="5577" y="6081"/>
                      <a:pt x="5577" y="5892"/>
                    </a:cubicBezTo>
                    <a:cubicBezTo>
                      <a:pt x="5577" y="5671"/>
                      <a:pt x="5735" y="5514"/>
                      <a:pt x="5924" y="5514"/>
                    </a:cubicBezTo>
                    <a:close/>
                    <a:moveTo>
                      <a:pt x="4506" y="4159"/>
                    </a:moveTo>
                    <a:cubicBezTo>
                      <a:pt x="4695" y="4159"/>
                      <a:pt x="4853" y="4317"/>
                      <a:pt x="4853" y="4506"/>
                    </a:cubicBezTo>
                    <a:lnTo>
                      <a:pt x="4853" y="7247"/>
                    </a:lnTo>
                    <a:cubicBezTo>
                      <a:pt x="4853" y="7467"/>
                      <a:pt x="4695" y="7593"/>
                      <a:pt x="4506" y="7593"/>
                    </a:cubicBezTo>
                    <a:lnTo>
                      <a:pt x="1734" y="7593"/>
                    </a:lnTo>
                    <a:cubicBezTo>
                      <a:pt x="1545" y="7593"/>
                      <a:pt x="1387" y="7467"/>
                      <a:pt x="1387" y="7247"/>
                    </a:cubicBezTo>
                    <a:lnTo>
                      <a:pt x="1387" y="4506"/>
                    </a:lnTo>
                    <a:cubicBezTo>
                      <a:pt x="1387" y="4317"/>
                      <a:pt x="1545" y="4159"/>
                      <a:pt x="1734" y="4159"/>
                    </a:cubicBezTo>
                    <a:close/>
                    <a:moveTo>
                      <a:pt x="7310" y="6900"/>
                    </a:moveTo>
                    <a:cubicBezTo>
                      <a:pt x="7499" y="6900"/>
                      <a:pt x="7657" y="7058"/>
                      <a:pt x="7657" y="7247"/>
                    </a:cubicBezTo>
                    <a:cubicBezTo>
                      <a:pt x="7657" y="7467"/>
                      <a:pt x="7499" y="7593"/>
                      <a:pt x="7310" y="7593"/>
                    </a:cubicBezTo>
                    <a:lnTo>
                      <a:pt x="5924" y="7593"/>
                    </a:lnTo>
                    <a:cubicBezTo>
                      <a:pt x="5735" y="7593"/>
                      <a:pt x="5577" y="7467"/>
                      <a:pt x="5577" y="7247"/>
                    </a:cubicBezTo>
                    <a:cubicBezTo>
                      <a:pt x="5577" y="7058"/>
                      <a:pt x="5735" y="6900"/>
                      <a:pt x="5924" y="6900"/>
                    </a:cubicBezTo>
                    <a:close/>
                    <a:moveTo>
                      <a:pt x="7310" y="8318"/>
                    </a:moveTo>
                    <a:cubicBezTo>
                      <a:pt x="7499" y="8318"/>
                      <a:pt x="7657" y="8475"/>
                      <a:pt x="7657" y="8664"/>
                    </a:cubicBezTo>
                    <a:cubicBezTo>
                      <a:pt x="7657" y="8853"/>
                      <a:pt x="7499" y="9011"/>
                      <a:pt x="7310" y="9011"/>
                    </a:cubicBezTo>
                    <a:lnTo>
                      <a:pt x="1734" y="9011"/>
                    </a:lnTo>
                    <a:cubicBezTo>
                      <a:pt x="1545" y="9011"/>
                      <a:pt x="1387" y="8853"/>
                      <a:pt x="1387" y="8664"/>
                    </a:cubicBezTo>
                    <a:cubicBezTo>
                      <a:pt x="1387" y="8475"/>
                      <a:pt x="1545" y="8318"/>
                      <a:pt x="1734" y="8318"/>
                    </a:cubicBezTo>
                    <a:close/>
                    <a:moveTo>
                      <a:pt x="7310" y="9704"/>
                    </a:moveTo>
                    <a:cubicBezTo>
                      <a:pt x="7499" y="9704"/>
                      <a:pt x="7657" y="9861"/>
                      <a:pt x="7657" y="10050"/>
                    </a:cubicBezTo>
                    <a:cubicBezTo>
                      <a:pt x="7657" y="10240"/>
                      <a:pt x="7499" y="10397"/>
                      <a:pt x="7310" y="10397"/>
                    </a:cubicBezTo>
                    <a:lnTo>
                      <a:pt x="1734" y="10397"/>
                    </a:lnTo>
                    <a:cubicBezTo>
                      <a:pt x="1545" y="10397"/>
                      <a:pt x="1387" y="10240"/>
                      <a:pt x="1387" y="10050"/>
                    </a:cubicBezTo>
                    <a:cubicBezTo>
                      <a:pt x="1387" y="9861"/>
                      <a:pt x="1545" y="9704"/>
                      <a:pt x="1734" y="9704"/>
                    </a:cubicBezTo>
                    <a:close/>
                    <a:moveTo>
                      <a:pt x="4506" y="0"/>
                    </a:moveTo>
                    <a:cubicBezTo>
                      <a:pt x="3687" y="0"/>
                      <a:pt x="2962" y="599"/>
                      <a:pt x="2805" y="1387"/>
                    </a:cubicBezTo>
                    <a:lnTo>
                      <a:pt x="2427" y="1387"/>
                    </a:lnTo>
                    <a:cubicBezTo>
                      <a:pt x="1986" y="1387"/>
                      <a:pt x="1576" y="1670"/>
                      <a:pt x="1419" y="2080"/>
                    </a:cubicBezTo>
                    <a:lnTo>
                      <a:pt x="1041" y="2080"/>
                    </a:lnTo>
                    <a:cubicBezTo>
                      <a:pt x="442" y="2080"/>
                      <a:pt x="1" y="2552"/>
                      <a:pt x="1" y="3119"/>
                    </a:cubicBezTo>
                    <a:lnTo>
                      <a:pt x="1" y="10807"/>
                    </a:lnTo>
                    <a:cubicBezTo>
                      <a:pt x="1" y="11342"/>
                      <a:pt x="474" y="11815"/>
                      <a:pt x="1041" y="11815"/>
                    </a:cubicBezTo>
                    <a:lnTo>
                      <a:pt x="7972" y="11815"/>
                    </a:lnTo>
                    <a:cubicBezTo>
                      <a:pt x="8570" y="11815"/>
                      <a:pt x="8980" y="11342"/>
                      <a:pt x="8980" y="10807"/>
                    </a:cubicBezTo>
                    <a:lnTo>
                      <a:pt x="8980" y="3119"/>
                    </a:lnTo>
                    <a:cubicBezTo>
                      <a:pt x="8980" y="2521"/>
                      <a:pt x="8507" y="2080"/>
                      <a:pt x="7972" y="2080"/>
                    </a:cubicBezTo>
                    <a:lnTo>
                      <a:pt x="7562" y="2080"/>
                    </a:lnTo>
                    <a:cubicBezTo>
                      <a:pt x="7405" y="1702"/>
                      <a:pt x="7058" y="1387"/>
                      <a:pt x="6585" y="1387"/>
                    </a:cubicBezTo>
                    <a:lnTo>
                      <a:pt x="6207" y="1387"/>
                    </a:lnTo>
                    <a:cubicBezTo>
                      <a:pt x="6050" y="599"/>
                      <a:pt x="5325" y="0"/>
                      <a:pt x="45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-24851650" y="3582300"/>
                <a:ext cx="52800" cy="19082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7633" extrusionOk="0">
                    <a:moveTo>
                      <a:pt x="1060" y="0"/>
                    </a:moveTo>
                    <a:cubicBezTo>
                      <a:pt x="930" y="0"/>
                      <a:pt x="804" y="55"/>
                      <a:pt x="757" y="166"/>
                    </a:cubicBezTo>
                    <a:lnTo>
                      <a:pt x="32" y="1552"/>
                    </a:lnTo>
                    <a:cubicBezTo>
                      <a:pt x="0" y="1583"/>
                      <a:pt x="0" y="1678"/>
                      <a:pt x="0" y="1709"/>
                    </a:cubicBezTo>
                    <a:lnTo>
                      <a:pt x="0" y="7632"/>
                    </a:lnTo>
                    <a:lnTo>
                      <a:pt x="2080" y="7632"/>
                    </a:lnTo>
                    <a:lnTo>
                      <a:pt x="2080" y="1709"/>
                    </a:lnTo>
                    <a:lnTo>
                      <a:pt x="2111" y="1709"/>
                    </a:lnTo>
                    <a:cubicBezTo>
                      <a:pt x="2111" y="1678"/>
                      <a:pt x="2111" y="1583"/>
                      <a:pt x="2080" y="1552"/>
                    </a:cubicBezTo>
                    <a:lnTo>
                      <a:pt x="1387" y="166"/>
                    </a:lnTo>
                    <a:cubicBezTo>
                      <a:pt x="1324" y="55"/>
                      <a:pt x="1190" y="0"/>
                      <a:pt x="10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-24850875" y="3788050"/>
                <a:ext cx="520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2144" extrusionOk="0">
                    <a:moveTo>
                      <a:pt x="1" y="1"/>
                    </a:moveTo>
                    <a:lnTo>
                      <a:pt x="1" y="1104"/>
                    </a:lnTo>
                    <a:lnTo>
                      <a:pt x="64" y="1104"/>
                    </a:lnTo>
                    <a:cubicBezTo>
                      <a:pt x="64" y="1702"/>
                      <a:pt x="505" y="2143"/>
                      <a:pt x="1072" y="2143"/>
                    </a:cubicBezTo>
                    <a:cubicBezTo>
                      <a:pt x="1671" y="2143"/>
                      <a:pt x="2080" y="1671"/>
                      <a:pt x="2080" y="1104"/>
                    </a:cubicBezTo>
                    <a:lnTo>
                      <a:pt x="208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8" name="Google Shape;828;p18"/>
          <p:cNvSpPr txBox="1"/>
          <p:nvPr/>
        </p:nvSpPr>
        <p:spPr>
          <a:xfrm>
            <a:off x="457350" y="-5250"/>
            <a:ext cx="26196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DDL SCRIPTS</a:t>
            </a:r>
            <a:endParaRPr sz="28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829" name="Google Shape;829;p18"/>
          <p:cNvPicPr preferRelativeResize="0"/>
          <p:nvPr/>
        </p:nvPicPr>
        <p:blipFill rotWithShape="1">
          <a:blip r:embed="rId3">
            <a:alphaModFix/>
          </a:blip>
          <a:srcRect t="-2649" b="2649"/>
          <a:stretch/>
        </p:blipFill>
        <p:spPr>
          <a:xfrm>
            <a:off x="152400" y="1087000"/>
            <a:ext cx="4059551" cy="2873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Google Shape;83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9775" y="99275"/>
            <a:ext cx="3791048" cy="2238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9425" y="2446425"/>
            <a:ext cx="4794573" cy="269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6" name="Google Shape;8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250" y="543725"/>
            <a:ext cx="8344749" cy="45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837" name="Google Shape;837;p19"/>
          <p:cNvSpPr txBox="1"/>
          <p:nvPr/>
        </p:nvSpPr>
        <p:spPr>
          <a:xfrm>
            <a:off x="621300" y="47950"/>
            <a:ext cx="3512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b="1">
                <a:solidFill>
                  <a:srgbClr val="3289B3"/>
                </a:solidFill>
                <a:latin typeface="Fira Sans"/>
                <a:ea typeface="Fira Sans"/>
                <a:cs typeface="Fira Sans"/>
                <a:sym typeface="Fira Sans"/>
              </a:rPr>
              <a:t>PowerBI Dashboard</a:t>
            </a:r>
            <a:endParaRPr sz="2800" b="1">
              <a:solidFill>
                <a:srgbClr val="3289B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38" name="Google Shape;838;p19"/>
          <p:cNvSpPr/>
          <p:nvPr/>
        </p:nvSpPr>
        <p:spPr>
          <a:xfrm rot="5400000">
            <a:off x="-4419" y="4444"/>
            <a:ext cx="648173" cy="639335"/>
          </a:xfrm>
          <a:custGeom>
            <a:avLst/>
            <a:gdLst/>
            <a:ahLst/>
            <a:cxnLst/>
            <a:rect l="l" t="t" r="r" b="b"/>
            <a:pathLst>
              <a:path w="11457" h="11457" extrusionOk="0">
                <a:moveTo>
                  <a:pt x="3177" y="0"/>
                </a:moveTo>
                <a:cubicBezTo>
                  <a:pt x="1424" y="0"/>
                  <a:pt x="0" y="1422"/>
                  <a:pt x="0" y="3177"/>
                </a:cubicBezTo>
                <a:lnTo>
                  <a:pt x="0" y="7452"/>
                </a:lnTo>
                <a:cubicBezTo>
                  <a:pt x="0" y="9663"/>
                  <a:pt x="1794" y="11457"/>
                  <a:pt x="4005" y="11457"/>
                </a:cubicBezTo>
                <a:lnTo>
                  <a:pt x="8280" y="11457"/>
                </a:lnTo>
                <a:cubicBezTo>
                  <a:pt x="10033" y="11457"/>
                  <a:pt x="11457" y="10034"/>
                  <a:pt x="11457" y="8280"/>
                </a:cubicBezTo>
                <a:lnTo>
                  <a:pt x="11457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19"/>
          <p:cNvSpPr/>
          <p:nvPr/>
        </p:nvSpPr>
        <p:spPr>
          <a:xfrm rot="-5400000">
            <a:off x="31808" y="-31779"/>
            <a:ext cx="446712" cy="510322"/>
          </a:xfrm>
          <a:custGeom>
            <a:avLst/>
            <a:gdLst/>
            <a:ahLst/>
            <a:cxnLst/>
            <a:rect l="l" t="t" r="r" b="b"/>
            <a:pathLst>
              <a:path w="11457" h="11457" extrusionOk="0">
                <a:moveTo>
                  <a:pt x="3177" y="0"/>
                </a:moveTo>
                <a:cubicBezTo>
                  <a:pt x="1424" y="0"/>
                  <a:pt x="0" y="1422"/>
                  <a:pt x="0" y="3177"/>
                </a:cubicBezTo>
                <a:lnTo>
                  <a:pt x="0" y="7452"/>
                </a:lnTo>
                <a:cubicBezTo>
                  <a:pt x="0" y="9663"/>
                  <a:pt x="1794" y="11457"/>
                  <a:pt x="4005" y="11457"/>
                </a:cubicBezTo>
                <a:lnTo>
                  <a:pt x="8280" y="11457"/>
                </a:lnTo>
                <a:cubicBezTo>
                  <a:pt x="10033" y="11457"/>
                  <a:pt x="11457" y="10034"/>
                  <a:pt x="11457" y="8280"/>
                </a:cubicBezTo>
                <a:lnTo>
                  <a:pt x="11457" y="0"/>
                </a:lnTo>
                <a:close/>
              </a:path>
            </a:pathLst>
          </a:custGeom>
          <a:solidFill>
            <a:srgbClr val="328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0" name="Google Shape;840;p19"/>
          <p:cNvGrpSpPr/>
          <p:nvPr/>
        </p:nvGrpSpPr>
        <p:grpSpPr>
          <a:xfrm>
            <a:off x="197723" y="161262"/>
            <a:ext cx="243899" cy="272716"/>
            <a:chOff x="7251477" y="1599232"/>
            <a:chExt cx="791916" cy="873394"/>
          </a:xfrm>
        </p:grpSpPr>
        <p:sp>
          <p:nvSpPr>
            <p:cNvPr id="841" name="Google Shape;841;p19"/>
            <p:cNvSpPr/>
            <p:nvPr/>
          </p:nvSpPr>
          <p:spPr>
            <a:xfrm>
              <a:off x="7628625" y="2012939"/>
              <a:ext cx="414768" cy="341347"/>
            </a:xfrm>
            <a:custGeom>
              <a:avLst/>
              <a:gdLst/>
              <a:ahLst/>
              <a:cxnLst/>
              <a:rect l="l" t="t" r="r" b="b"/>
              <a:pathLst>
                <a:path w="2734" h="2250" extrusionOk="0">
                  <a:moveTo>
                    <a:pt x="203" y="1"/>
                  </a:moveTo>
                  <a:cubicBezTo>
                    <a:pt x="142" y="1"/>
                    <a:pt x="89" y="44"/>
                    <a:pt x="76" y="106"/>
                  </a:cubicBezTo>
                  <a:cubicBezTo>
                    <a:pt x="62" y="176"/>
                    <a:pt x="108" y="244"/>
                    <a:pt x="179" y="258"/>
                  </a:cubicBezTo>
                  <a:cubicBezTo>
                    <a:pt x="265" y="275"/>
                    <a:pt x="352" y="294"/>
                    <a:pt x="437" y="315"/>
                  </a:cubicBezTo>
                  <a:cubicBezTo>
                    <a:pt x="435" y="314"/>
                    <a:pt x="432" y="314"/>
                    <a:pt x="429" y="314"/>
                  </a:cubicBezTo>
                  <a:cubicBezTo>
                    <a:pt x="399" y="314"/>
                    <a:pt x="371" y="325"/>
                    <a:pt x="347" y="346"/>
                  </a:cubicBezTo>
                  <a:lnTo>
                    <a:pt x="60" y="601"/>
                  </a:lnTo>
                  <a:cubicBezTo>
                    <a:pt x="6" y="648"/>
                    <a:pt x="1" y="730"/>
                    <a:pt x="49" y="783"/>
                  </a:cubicBezTo>
                  <a:cubicBezTo>
                    <a:pt x="74" y="813"/>
                    <a:pt x="110" y="827"/>
                    <a:pt x="146" y="827"/>
                  </a:cubicBezTo>
                  <a:cubicBezTo>
                    <a:pt x="177" y="827"/>
                    <a:pt x="207" y="817"/>
                    <a:pt x="231" y="794"/>
                  </a:cubicBezTo>
                  <a:lnTo>
                    <a:pt x="519" y="541"/>
                  </a:lnTo>
                  <a:cubicBezTo>
                    <a:pt x="573" y="493"/>
                    <a:pt x="578" y="411"/>
                    <a:pt x="531" y="358"/>
                  </a:cubicBezTo>
                  <a:cubicBezTo>
                    <a:pt x="519" y="345"/>
                    <a:pt x="505" y="335"/>
                    <a:pt x="490" y="327"/>
                  </a:cubicBezTo>
                  <a:lnTo>
                    <a:pt x="490" y="327"/>
                  </a:lnTo>
                  <a:cubicBezTo>
                    <a:pt x="664" y="371"/>
                    <a:pt x="839" y="427"/>
                    <a:pt x="1008" y="501"/>
                  </a:cubicBezTo>
                  <a:cubicBezTo>
                    <a:pt x="1007" y="501"/>
                    <a:pt x="1005" y="501"/>
                    <a:pt x="1004" y="501"/>
                  </a:cubicBezTo>
                  <a:cubicBezTo>
                    <a:pt x="974" y="501"/>
                    <a:pt x="945" y="510"/>
                    <a:pt x="919" y="530"/>
                  </a:cubicBezTo>
                  <a:lnTo>
                    <a:pt x="224" y="1124"/>
                  </a:lnTo>
                  <a:cubicBezTo>
                    <a:pt x="169" y="1170"/>
                    <a:pt x="162" y="1252"/>
                    <a:pt x="209" y="1305"/>
                  </a:cubicBezTo>
                  <a:cubicBezTo>
                    <a:pt x="235" y="1335"/>
                    <a:pt x="271" y="1350"/>
                    <a:pt x="308" y="1350"/>
                  </a:cubicBezTo>
                  <a:cubicBezTo>
                    <a:pt x="337" y="1350"/>
                    <a:pt x="368" y="1340"/>
                    <a:pt x="392" y="1319"/>
                  </a:cubicBezTo>
                  <a:lnTo>
                    <a:pt x="1088" y="726"/>
                  </a:lnTo>
                  <a:cubicBezTo>
                    <a:pt x="1141" y="680"/>
                    <a:pt x="1149" y="598"/>
                    <a:pt x="1103" y="545"/>
                  </a:cubicBezTo>
                  <a:cubicBezTo>
                    <a:pt x="1100" y="542"/>
                    <a:pt x="1098" y="542"/>
                    <a:pt x="1095" y="540"/>
                  </a:cubicBezTo>
                  <a:lnTo>
                    <a:pt x="1095" y="540"/>
                  </a:lnTo>
                  <a:cubicBezTo>
                    <a:pt x="1611" y="788"/>
                    <a:pt x="2095" y="1242"/>
                    <a:pt x="2466" y="2169"/>
                  </a:cubicBezTo>
                  <a:cubicBezTo>
                    <a:pt x="2487" y="2219"/>
                    <a:pt x="2536" y="2249"/>
                    <a:pt x="2587" y="2249"/>
                  </a:cubicBezTo>
                  <a:cubicBezTo>
                    <a:pt x="2604" y="2249"/>
                    <a:pt x="2619" y="2246"/>
                    <a:pt x="2635" y="2240"/>
                  </a:cubicBezTo>
                  <a:cubicBezTo>
                    <a:pt x="2702" y="2215"/>
                    <a:pt x="2733" y="2139"/>
                    <a:pt x="2707" y="2072"/>
                  </a:cubicBezTo>
                  <a:cubicBezTo>
                    <a:pt x="2070" y="487"/>
                    <a:pt x="1094" y="173"/>
                    <a:pt x="229" y="4"/>
                  </a:cubicBezTo>
                  <a:cubicBezTo>
                    <a:pt x="220" y="2"/>
                    <a:pt x="211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9"/>
            <p:cNvSpPr/>
            <p:nvPr/>
          </p:nvSpPr>
          <p:spPr>
            <a:xfrm>
              <a:off x="7251477" y="1738651"/>
              <a:ext cx="318737" cy="292649"/>
            </a:xfrm>
            <a:custGeom>
              <a:avLst/>
              <a:gdLst/>
              <a:ahLst/>
              <a:cxnLst/>
              <a:rect l="l" t="t" r="r" b="b"/>
              <a:pathLst>
                <a:path w="2101" h="1929" extrusionOk="0">
                  <a:moveTo>
                    <a:pt x="144" y="0"/>
                  </a:moveTo>
                  <a:cubicBezTo>
                    <a:pt x="132" y="0"/>
                    <a:pt x="119" y="2"/>
                    <a:pt x="107" y="6"/>
                  </a:cubicBezTo>
                  <a:cubicBezTo>
                    <a:pt x="39" y="27"/>
                    <a:pt x="0" y="99"/>
                    <a:pt x="21" y="166"/>
                  </a:cubicBezTo>
                  <a:cubicBezTo>
                    <a:pt x="434" y="1501"/>
                    <a:pt x="1225" y="1775"/>
                    <a:pt x="1933" y="1925"/>
                  </a:cubicBezTo>
                  <a:cubicBezTo>
                    <a:pt x="1942" y="1928"/>
                    <a:pt x="1951" y="1928"/>
                    <a:pt x="1960" y="1928"/>
                  </a:cubicBezTo>
                  <a:cubicBezTo>
                    <a:pt x="2020" y="1928"/>
                    <a:pt x="2074" y="1887"/>
                    <a:pt x="2086" y="1826"/>
                  </a:cubicBezTo>
                  <a:cubicBezTo>
                    <a:pt x="2101" y="1759"/>
                    <a:pt x="2057" y="1690"/>
                    <a:pt x="1987" y="1674"/>
                  </a:cubicBezTo>
                  <a:cubicBezTo>
                    <a:pt x="1320" y="1531"/>
                    <a:pt x="639" y="1292"/>
                    <a:pt x="268" y="92"/>
                  </a:cubicBezTo>
                  <a:cubicBezTo>
                    <a:pt x="250" y="36"/>
                    <a:pt x="199" y="0"/>
                    <a:pt x="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9"/>
            <p:cNvSpPr/>
            <p:nvPr/>
          </p:nvSpPr>
          <p:spPr>
            <a:xfrm>
              <a:off x="7390897" y="1599232"/>
              <a:ext cx="460281" cy="873394"/>
            </a:xfrm>
            <a:custGeom>
              <a:avLst/>
              <a:gdLst/>
              <a:ahLst/>
              <a:cxnLst/>
              <a:rect l="l" t="t" r="r" b="b"/>
              <a:pathLst>
                <a:path w="3034" h="5757" extrusionOk="0">
                  <a:moveTo>
                    <a:pt x="148" y="0"/>
                  </a:moveTo>
                  <a:cubicBezTo>
                    <a:pt x="102" y="0"/>
                    <a:pt x="58" y="24"/>
                    <a:pt x="35" y="67"/>
                  </a:cubicBezTo>
                  <a:cubicBezTo>
                    <a:pt x="0" y="131"/>
                    <a:pt x="23" y="208"/>
                    <a:pt x="86" y="243"/>
                  </a:cubicBezTo>
                  <a:cubicBezTo>
                    <a:pt x="1330" y="924"/>
                    <a:pt x="1311" y="1712"/>
                    <a:pt x="1288" y="2625"/>
                  </a:cubicBezTo>
                  <a:cubicBezTo>
                    <a:pt x="1264" y="3596"/>
                    <a:pt x="1235" y="4696"/>
                    <a:pt x="2815" y="5735"/>
                  </a:cubicBezTo>
                  <a:cubicBezTo>
                    <a:pt x="2836" y="5749"/>
                    <a:pt x="2861" y="5756"/>
                    <a:pt x="2885" y="5756"/>
                  </a:cubicBezTo>
                  <a:cubicBezTo>
                    <a:pt x="2927" y="5756"/>
                    <a:pt x="2968" y="5736"/>
                    <a:pt x="2994" y="5698"/>
                  </a:cubicBezTo>
                  <a:cubicBezTo>
                    <a:pt x="3034" y="5638"/>
                    <a:pt x="3017" y="5560"/>
                    <a:pt x="2957" y="5520"/>
                  </a:cubicBezTo>
                  <a:cubicBezTo>
                    <a:pt x="1498" y="4559"/>
                    <a:pt x="1522" y="3580"/>
                    <a:pt x="1546" y="2633"/>
                  </a:cubicBezTo>
                  <a:cubicBezTo>
                    <a:pt x="1570" y="1719"/>
                    <a:pt x="1593" y="773"/>
                    <a:pt x="210" y="16"/>
                  </a:cubicBezTo>
                  <a:cubicBezTo>
                    <a:pt x="190" y="5"/>
                    <a:pt x="169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9"/>
            <p:cNvSpPr/>
            <p:nvPr/>
          </p:nvSpPr>
          <p:spPr>
            <a:xfrm>
              <a:off x="7324145" y="1678423"/>
              <a:ext cx="149280" cy="129257"/>
            </a:xfrm>
            <a:custGeom>
              <a:avLst/>
              <a:gdLst/>
              <a:ahLst/>
              <a:cxnLst/>
              <a:rect l="l" t="t" r="r" b="b"/>
              <a:pathLst>
                <a:path w="984" h="852" extrusionOk="0">
                  <a:moveTo>
                    <a:pt x="839" y="1"/>
                  </a:moveTo>
                  <a:cubicBezTo>
                    <a:pt x="809" y="1"/>
                    <a:pt x="780" y="11"/>
                    <a:pt x="756" y="31"/>
                  </a:cubicBezTo>
                  <a:lnTo>
                    <a:pt x="60" y="625"/>
                  </a:lnTo>
                  <a:cubicBezTo>
                    <a:pt x="6" y="671"/>
                    <a:pt x="0" y="753"/>
                    <a:pt x="46" y="807"/>
                  </a:cubicBezTo>
                  <a:cubicBezTo>
                    <a:pt x="71" y="836"/>
                    <a:pt x="106" y="852"/>
                    <a:pt x="143" y="852"/>
                  </a:cubicBezTo>
                  <a:cubicBezTo>
                    <a:pt x="173" y="852"/>
                    <a:pt x="203" y="842"/>
                    <a:pt x="227" y="821"/>
                  </a:cubicBezTo>
                  <a:lnTo>
                    <a:pt x="923" y="228"/>
                  </a:lnTo>
                  <a:cubicBezTo>
                    <a:pt x="977" y="182"/>
                    <a:pt x="983" y="100"/>
                    <a:pt x="937" y="46"/>
                  </a:cubicBezTo>
                  <a:cubicBezTo>
                    <a:pt x="912" y="16"/>
                    <a:pt x="875" y="1"/>
                    <a:pt x="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9"/>
            <p:cNvSpPr/>
            <p:nvPr/>
          </p:nvSpPr>
          <p:spPr>
            <a:xfrm>
              <a:off x="7351604" y="1729245"/>
              <a:ext cx="180229" cy="160357"/>
            </a:xfrm>
            <a:custGeom>
              <a:avLst/>
              <a:gdLst/>
              <a:ahLst/>
              <a:cxnLst/>
              <a:rect l="l" t="t" r="r" b="b"/>
              <a:pathLst>
                <a:path w="1188" h="1057" extrusionOk="0">
                  <a:moveTo>
                    <a:pt x="1041" y="1"/>
                  </a:moveTo>
                  <a:cubicBezTo>
                    <a:pt x="1011" y="1"/>
                    <a:pt x="981" y="11"/>
                    <a:pt x="956" y="33"/>
                  </a:cubicBezTo>
                  <a:lnTo>
                    <a:pt x="60" y="830"/>
                  </a:lnTo>
                  <a:cubicBezTo>
                    <a:pt x="5" y="877"/>
                    <a:pt x="0" y="959"/>
                    <a:pt x="49" y="1013"/>
                  </a:cubicBezTo>
                  <a:cubicBezTo>
                    <a:pt x="75" y="1042"/>
                    <a:pt x="111" y="1056"/>
                    <a:pt x="146" y="1056"/>
                  </a:cubicBezTo>
                  <a:cubicBezTo>
                    <a:pt x="177" y="1056"/>
                    <a:pt x="208" y="1046"/>
                    <a:pt x="232" y="1024"/>
                  </a:cubicBezTo>
                  <a:lnTo>
                    <a:pt x="1129" y="227"/>
                  </a:lnTo>
                  <a:cubicBezTo>
                    <a:pt x="1182" y="180"/>
                    <a:pt x="1187" y="98"/>
                    <a:pt x="1139" y="44"/>
                  </a:cubicBezTo>
                  <a:cubicBezTo>
                    <a:pt x="1112" y="15"/>
                    <a:pt x="1077" y="1"/>
                    <a:pt x="1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9"/>
            <p:cNvSpPr/>
            <p:nvPr/>
          </p:nvSpPr>
          <p:spPr>
            <a:xfrm>
              <a:off x="7411074" y="1813140"/>
              <a:ext cx="149584" cy="129105"/>
            </a:xfrm>
            <a:custGeom>
              <a:avLst/>
              <a:gdLst/>
              <a:ahLst/>
              <a:cxnLst/>
              <a:rect l="l" t="t" r="r" b="b"/>
              <a:pathLst>
                <a:path w="986" h="851" extrusionOk="0">
                  <a:moveTo>
                    <a:pt x="842" y="1"/>
                  </a:moveTo>
                  <a:cubicBezTo>
                    <a:pt x="812" y="1"/>
                    <a:pt x="783" y="11"/>
                    <a:pt x="758" y="31"/>
                  </a:cubicBezTo>
                  <a:lnTo>
                    <a:pt x="62" y="625"/>
                  </a:lnTo>
                  <a:cubicBezTo>
                    <a:pt x="6" y="671"/>
                    <a:pt x="0" y="753"/>
                    <a:pt x="47" y="806"/>
                  </a:cubicBezTo>
                  <a:cubicBezTo>
                    <a:pt x="73" y="836"/>
                    <a:pt x="109" y="851"/>
                    <a:pt x="145" y="851"/>
                  </a:cubicBezTo>
                  <a:cubicBezTo>
                    <a:pt x="175" y="851"/>
                    <a:pt x="206" y="841"/>
                    <a:pt x="230" y="820"/>
                  </a:cubicBezTo>
                  <a:lnTo>
                    <a:pt x="926" y="227"/>
                  </a:lnTo>
                  <a:cubicBezTo>
                    <a:pt x="979" y="181"/>
                    <a:pt x="985" y="99"/>
                    <a:pt x="940" y="46"/>
                  </a:cubicBezTo>
                  <a:cubicBezTo>
                    <a:pt x="914" y="16"/>
                    <a:pt x="878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9"/>
            <p:cNvSpPr/>
            <p:nvPr/>
          </p:nvSpPr>
          <p:spPr>
            <a:xfrm>
              <a:off x="7497397" y="1897186"/>
              <a:ext cx="87839" cy="77979"/>
            </a:xfrm>
            <a:custGeom>
              <a:avLst/>
              <a:gdLst/>
              <a:ahLst/>
              <a:cxnLst/>
              <a:rect l="l" t="t" r="r" b="b"/>
              <a:pathLst>
                <a:path w="579" h="514" extrusionOk="0">
                  <a:moveTo>
                    <a:pt x="434" y="1"/>
                  </a:moveTo>
                  <a:cubicBezTo>
                    <a:pt x="403" y="1"/>
                    <a:pt x="372" y="12"/>
                    <a:pt x="348" y="34"/>
                  </a:cubicBezTo>
                  <a:lnTo>
                    <a:pt x="60" y="288"/>
                  </a:lnTo>
                  <a:cubicBezTo>
                    <a:pt x="6" y="336"/>
                    <a:pt x="1" y="418"/>
                    <a:pt x="49" y="471"/>
                  </a:cubicBezTo>
                  <a:cubicBezTo>
                    <a:pt x="75" y="501"/>
                    <a:pt x="110" y="514"/>
                    <a:pt x="146" y="514"/>
                  </a:cubicBezTo>
                  <a:cubicBezTo>
                    <a:pt x="177" y="514"/>
                    <a:pt x="208" y="504"/>
                    <a:pt x="231" y="482"/>
                  </a:cubicBezTo>
                  <a:lnTo>
                    <a:pt x="520" y="227"/>
                  </a:lnTo>
                  <a:cubicBezTo>
                    <a:pt x="573" y="180"/>
                    <a:pt x="578" y="98"/>
                    <a:pt x="531" y="45"/>
                  </a:cubicBezTo>
                  <a:cubicBezTo>
                    <a:pt x="506" y="16"/>
                    <a:pt x="470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9"/>
            <p:cNvSpPr/>
            <p:nvPr/>
          </p:nvSpPr>
          <p:spPr>
            <a:xfrm>
              <a:off x="7681268" y="2139464"/>
              <a:ext cx="180229" cy="160206"/>
            </a:xfrm>
            <a:custGeom>
              <a:avLst/>
              <a:gdLst/>
              <a:ahLst/>
              <a:cxnLst/>
              <a:rect l="l" t="t" r="r" b="b"/>
              <a:pathLst>
                <a:path w="1188" h="1056" extrusionOk="0">
                  <a:moveTo>
                    <a:pt x="1042" y="0"/>
                  </a:moveTo>
                  <a:cubicBezTo>
                    <a:pt x="1011" y="0"/>
                    <a:pt x="981" y="11"/>
                    <a:pt x="956" y="33"/>
                  </a:cubicBezTo>
                  <a:lnTo>
                    <a:pt x="59" y="829"/>
                  </a:lnTo>
                  <a:cubicBezTo>
                    <a:pt x="6" y="877"/>
                    <a:pt x="0" y="959"/>
                    <a:pt x="49" y="1012"/>
                  </a:cubicBezTo>
                  <a:cubicBezTo>
                    <a:pt x="74" y="1042"/>
                    <a:pt x="110" y="1055"/>
                    <a:pt x="147" y="1055"/>
                  </a:cubicBezTo>
                  <a:cubicBezTo>
                    <a:pt x="176" y="1055"/>
                    <a:pt x="208" y="1046"/>
                    <a:pt x="232" y="1023"/>
                  </a:cubicBezTo>
                  <a:lnTo>
                    <a:pt x="1129" y="225"/>
                  </a:lnTo>
                  <a:cubicBezTo>
                    <a:pt x="1182" y="178"/>
                    <a:pt x="1187" y="97"/>
                    <a:pt x="1139" y="43"/>
                  </a:cubicBezTo>
                  <a:cubicBezTo>
                    <a:pt x="1113" y="15"/>
                    <a:pt x="1077" y="0"/>
                    <a:pt x="10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9"/>
            <p:cNvSpPr/>
            <p:nvPr/>
          </p:nvSpPr>
          <p:spPr>
            <a:xfrm>
              <a:off x="7740889" y="2194837"/>
              <a:ext cx="177346" cy="157930"/>
            </a:xfrm>
            <a:custGeom>
              <a:avLst/>
              <a:gdLst/>
              <a:ahLst/>
              <a:cxnLst/>
              <a:rect l="l" t="t" r="r" b="b"/>
              <a:pathLst>
                <a:path w="1169" h="1041" extrusionOk="0">
                  <a:moveTo>
                    <a:pt x="1025" y="1"/>
                  </a:moveTo>
                  <a:cubicBezTo>
                    <a:pt x="994" y="1"/>
                    <a:pt x="963" y="12"/>
                    <a:pt x="938" y="33"/>
                  </a:cubicBezTo>
                  <a:lnTo>
                    <a:pt x="58" y="815"/>
                  </a:lnTo>
                  <a:cubicBezTo>
                    <a:pt x="5" y="861"/>
                    <a:pt x="0" y="943"/>
                    <a:pt x="47" y="996"/>
                  </a:cubicBezTo>
                  <a:cubicBezTo>
                    <a:pt x="73" y="1026"/>
                    <a:pt x="109" y="1040"/>
                    <a:pt x="145" y="1040"/>
                  </a:cubicBezTo>
                  <a:cubicBezTo>
                    <a:pt x="175" y="1040"/>
                    <a:pt x="206" y="1030"/>
                    <a:pt x="231" y="1009"/>
                  </a:cubicBezTo>
                  <a:lnTo>
                    <a:pt x="1110" y="227"/>
                  </a:lnTo>
                  <a:cubicBezTo>
                    <a:pt x="1164" y="179"/>
                    <a:pt x="1169" y="98"/>
                    <a:pt x="1121" y="44"/>
                  </a:cubicBezTo>
                  <a:cubicBezTo>
                    <a:pt x="1096" y="15"/>
                    <a:pt x="1060" y="1"/>
                    <a:pt x="1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9"/>
            <p:cNvSpPr/>
            <p:nvPr/>
          </p:nvSpPr>
          <p:spPr>
            <a:xfrm>
              <a:off x="7796870" y="2257948"/>
              <a:ext cx="175677" cy="152924"/>
            </a:xfrm>
            <a:custGeom>
              <a:avLst/>
              <a:gdLst/>
              <a:ahLst/>
              <a:cxnLst/>
              <a:rect l="l" t="t" r="r" b="b"/>
              <a:pathLst>
                <a:path w="1158" h="1008" extrusionOk="0">
                  <a:moveTo>
                    <a:pt x="1012" y="0"/>
                  </a:moveTo>
                  <a:cubicBezTo>
                    <a:pt x="982" y="0"/>
                    <a:pt x="952" y="11"/>
                    <a:pt x="928" y="32"/>
                  </a:cubicBezTo>
                  <a:lnTo>
                    <a:pt x="61" y="780"/>
                  </a:lnTo>
                  <a:cubicBezTo>
                    <a:pt x="7" y="826"/>
                    <a:pt x="1" y="908"/>
                    <a:pt x="48" y="963"/>
                  </a:cubicBezTo>
                  <a:cubicBezTo>
                    <a:pt x="73" y="993"/>
                    <a:pt x="109" y="1008"/>
                    <a:pt x="146" y="1008"/>
                  </a:cubicBezTo>
                  <a:cubicBezTo>
                    <a:pt x="176" y="1008"/>
                    <a:pt x="206" y="998"/>
                    <a:pt x="231" y="976"/>
                  </a:cubicBezTo>
                  <a:lnTo>
                    <a:pt x="1099" y="227"/>
                  </a:lnTo>
                  <a:cubicBezTo>
                    <a:pt x="1152" y="181"/>
                    <a:pt x="1158" y="99"/>
                    <a:pt x="1111" y="45"/>
                  </a:cubicBezTo>
                  <a:cubicBezTo>
                    <a:pt x="1085" y="15"/>
                    <a:pt x="1049" y="0"/>
                    <a:pt x="10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Hospital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2C4E93"/>
      </a:lt2>
      <a:accent1>
        <a:srgbClr val="3C7EC9"/>
      </a:accent1>
      <a:accent2>
        <a:srgbClr val="7DB9FD"/>
      </a:accent2>
      <a:accent3>
        <a:srgbClr val="0D7E7C"/>
      </a:accent3>
      <a:accent4>
        <a:srgbClr val="1CACA9"/>
      </a:accent4>
      <a:accent5>
        <a:srgbClr val="6ED3D2"/>
      </a:accent5>
      <a:accent6>
        <a:srgbClr val="6ED3D2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</Words>
  <Application>Microsoft Office PowerPoint</Application>
  <PresentationFormat>On-screen Show (16:9)</PresentationFormat>
  <Paragraphs>27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Roboto</vt:lpstr>
      <vt:lpstr>Fira Sans</vt:lpstr>
      <vt:lpstr>Hospital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Shantanu Zodey</cp:lastModifiedBy>
  <cp:revision>1</cp:revision>
  <dcterms:modified xsi:type="dcterms:W3CDTF">2023-09-03T22:41:26Z</dcterms:modified>
</cp:coreProperties>
</file>